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906000" cy="13208000"/>
  <p:notesSz cx="6858000" cy="9945688"/>
  <p:defaultTextStyle>
    <a:defPPr>
      <a:defRPr lang="ja-JP"/>
    </a:defPPr>
    <a:lvl1pPr marL="0" algn="l" defTabSz="91432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60" algn="l" defTabSz="91432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321" algn="l" defTabSz="91432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482" algn="l" defTabSz="91432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642" algn="l" defTabSz="91432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803" algn="l" defTabSz="91432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963" algn="l" defTabSz="91432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125" algn="l" defTabSz="91432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285" algn="l" defTabSz="91432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61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35214A-040F-4621-BC25-42E245DE0A87}" v="40" dt="2021-11-23T13:49:02.1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napToObjects="1">
      <p:cViewPr>
        <p:scale>
          <a:sx n="40" d="100"/>
          <a:sy n="40" d="100"/>
        </p:scale>
        <p:origin x="2606" y="302"/>
      </p:cViewPr>
      <p:guideLst>
        <p:guide orient="horz" pos="4161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7284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fld id="{7F7B1000-67FA-4251-B81A-0C057B735EC9}" type="datetimeFigureOut">
              <a:rPr kumimoji="1" lang="ja-JP" altLang="en-US" smtClean="0"/>
              <a:pPr/>
              <a:t>2022/11/16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30413" y="746125"/>
            <a:ext cx="2797175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1" tIns="45930" rIns="91861" bIns="4593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861" tIns="45930" rIns="91861" bIns="4593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6677"/>
            <a:ext cx="2971800" cy="497284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4" y="9446677"/>
            <a:ext cx="2971800" cy="497284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fld id="{384331D8-45A6-4D4D-8258-47882E73CB1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30413" y="746125"/>
            <a:ext cx="2797175" cy="372903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331D8-45A6-4D4D-8258-47882E73CB11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4" y="4103047"/>
            <a:ext cx="8420099" cy="283116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4" y="7484536"/>
            <a:ext cx="6934202" cy="337537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9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8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7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6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5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95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4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93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1FC2-E43A-4337-8633-F65ACA583A0B}" type="datetimeFigureOut">
              <a:rPr kumimoji="1" lang="ja-JP" altLang="en-US" smtClean="0"/>
              <a:pPr/>
              <a:t>2022/11/16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4E13-C17E-4233-86B1-F720EA7195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1FC2-E43A-4337-8633-F65ACA583A0B}" type="datetimeFigureOut">
              <a:rPr kumimoji="1" lang="ja-JP" altLang="en-US" smtClean="0"/>
              <a:pPr/>
              <a:t>2022/11/16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4E13-C17E-4233-86B1-F720EA7195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528937"/>
            <a:ext cx="2228852" cy="1126960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2" y="528937"/>
            <a:ext cx="6521450" cy="1126960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1FC2-E43A-4337-8633-F65ACA583A0B}" type="datetimeFigureOut">
              <a:rPr kumimoji="1" lang="ja-JP" altLang="en-US" smtClean="0"/>
              <a:pPr/>
              <a:t>2022/11/16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4E13-C17E-4233-86B1-F720EA7195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1FC2-E43A-4337-8633-F65ACA583A0B}" type="datetimeFigureOut">
              <a:rPr kumimoji="1" lang="ja-JP" altLang="en-US" smtClean="0"/>
              <a:pPr/>
              <a:t>2022/11/16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4E13-C17E-4233-86B1-F720EA7195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8487368"/>
            <a:ext cx="8420099" cy="2623256"/>
          </a:xfrm>
        </p:spPr>
        <p:txBody>
          <a:bodyPr anchor="t"/>
          <a:lstStyle>
            <a:lvl1pPr algn="l">
              <a:defRPr sz="393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5598118"/>
            <a:ext cx="8420099" cy="2889249"/>
          </a:xfrm>
        </p:spPr>
        <p:txBody>
          <a:bodyPr anchor="b"/>
          <a:lstStyle>
            <a:lvl1pPr marL="0" indent="0">
              <a:buNone/>
              <a:defRPr sz="1965">
                <a:solidFill>
                  <a:schemeClr val="tx1">
                    <a:tint val="75000"/>
                  </a:schemeClr>
                </a:solidFill>
              </a:defRPr>
            </a:lvl1pPr>
            <a:lvl2pPr marL="449194" indent="0">
              <a:buNone/>
              <a:defRPr sz="1768">
                <a:solidFill>
                  <a:schemeClr val="tx1">
                    <a:tint val="75000"/>
                  </a:schemeClr>
                </a:solidFill>
              </a:defRPr>
            </a:lvl2pPr>
            <a:lvl3pPr marL="898389" indent="0">
              <a:buNone/>
              <a:defRPr sz="1572">
                <a:solidFill>
                  <a:schemeClr val="tx1">
                    <a:tint val="75000"/>
                  </a:schemeClr>
                </a:solidFill>
              </a:defRPr>
            </a:lvl3pPr>
            <a:lvl4pPr marL="1347584" indent="0">
              <a:buNone/>
              <a:defRPr sz="1376">
                <a:solidFill>
                  <a:schemeClr val="tx1">
                    <a:tint val="75000"/>
                  </a:schemeClr>
                </a:solidFill>
              </a:defRPr>
            </a:lvl4pPr>
            <a:lvl5pPr marL="1796778" indent="0">
              <a:buNone/>
              <a:defRPr sz="1376">
                <a:solidFill>
                  <a:schemeClr val="tx1">
                    <a:tint val="75000"/>
                  </a:schemeClr>
                </a:solidFill>
              </a:defRPr>
            </a:lvl5pPr>
            <a:lvl6pPr marL="2245973" indent="0">
              <a:buNone/>
              <a:defRPr sz="1376">
                <a:solidFill>
                  <a:schemeClr val="tx1">
                    <a:tint val="75000"/>
                  </a:schemeClr>
                </a:solidFill>
              </a:defRPr>
            </a:lvl6pPr>
            <a:lvl7pPr marL="2695167" indent="0">
              <a:buNone/>
              <a:defRPr sz="1376">
                <a:solidFill>
                  <a:schemeClr val="tx1">
                    <a:tint val="75000"/>
                  </a:schemeClr>
                </a:solidFill>
              </a:defRPr>
            </a:lvl7pPr>
            <a:lvl8pPr marL="3144363" indent="0">
              <a:buNone/>
              <a:defRPr sz="1376">
                <a:solidFill>
                  <a:schemeClr val="tx1">
                    <a:tint val="75000"/>
                  </a:schemeClr>
                </a:solidFill>
              </a:defRPr>
            </a:lvl8pPr>
            <a:lvl9pPr marL="3593557" indent="0">
              <a:buNone/>
              <a:defRPr sz="13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1FC2-E43A-4337-8633-F65ACA583A0B}" type="datetimeFigureOut">
              <a:rPr kumimoji="1" lang="ja-JP" altLang="en-US" smtClean="0"/>
              <a:pPr/>
              <a:t>2022/11/16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4E13-C17E-4233-86B1-F720EA7195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3" y="3081867"/>
            <a:ext cx="4375150" cy="8716669"/>
          </a:xfrm>
        </p:spPr>
        <p:txBody>
          <a:bodyPr/>
          <a:lstStyle>
            <a:lvl1pPr>
              <a:defRPr sz="2751"/>
            </a:lvl1pPr>
            <a:lvl2pPr>
              <a:defRPr sz="2358"/>
            </a:lvl2pPr>
            <a:lvl3pPr>
              <a:defRPr sz="1965"/>
            </a:lvl3pPr>
            <a:lvl4pPr>
              <a:defRPr sz="1768"/>
            </a:lvl4pPr>
            <a:lvl5pPr>
              <a:defRPr sz="1768"/>
            </a:lvl5pPr>
            <a:lvl6pPr>
              <a:defRPr sz="1768"/>
            </a:lvl6pPr>
            <a:lvl7pPr>
              <a:defRPr sz="1768"/>
            </a:lvl7pPr>
            <a:lvl8pPr>
              <a:defRPr sz="1768"/>
            </a:lvl8pPr>
            <a:lvl9pPr>
              <a:defRPr sz="176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4" y="3081867"/>
            <a:ext cx="4375150" cy="8716669"/>
          </a:xfrm>
        </p:spPr>
        <p:txBody>
          <a:bodyPr/>
          <a:lstStyle>
            <a:lvl1pPr>
              <a:defRPr sz="2751"/>
            </a:lvl1pPr>
            <a:lvl2pPr>
              <a:defRPr sz="2358"/>
            </a:lvl2pPr>
            <a:lvl3pPr>
              <a:defRPr sz="1965"/>
            </a:lvl3pPr>
            <a:lvl4pPr>
              <a:defRPr sz="1768"/>
            </a:lvl4pPr>
            <a:lvl5pPr>
              <a:defRPr sz="1768"/>
            </a:lvl5pPr>
            <a:lvl6pPr>
              <a:defRPr sz="1768"/>
            </a:lvl6pPr>
            <a:lvl7pPr>
              <a:defRPr sz="1768"/>
            </a:lvl7pPr>
            <a:lvl8pPr>
              <a:defRPr sz="1768"/>
            </a:lvl8pPr>
            <a:lvl9pPr>
              <a:defRPr sz="176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1FC2-E43A-4337-8633-F65ACA583A0B}" type="datetimeFigureOut">
              <a:rPr kumimoji="1" lang="ja-JP" altLang="en-US" smtClean="0"/>
              <a:pPr/>
              <a:t>2022/11/16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4E13-C17E-4233-86B1-F720EA7195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1" y="2956519"/>
            <a:ext cx="4376870" cy="1232133"/>
          </a:xfrm>
        </p:spPr>
        <p:txBody>
          <a:bodyPr anchor="b"/>
          <a:lstStyle>
            <a:lvl1pPr marL="0" indent="0">
              <a:buNone/>
              <a:defRPr sz="2358" b="1"/>
            </a:lvl1pPr>
            <a:lvl2pPr marL="449194" indent="0">
              <a:buNone/>
              <a:defRPr sz="1965" b="1"/>
            </a:lvl2pPr>
            <a:lvl3pPr marL="898389" indent="0">
              <a:buNone/>
              <a:defRPr sz="1768" b="1"/>
            </a:lvl3pPr>
            <a:lvl4pPr marL="1347584" indent="0">
              <a:buNone/>
              <a:defRPr sz="1572" b="1"/>
            </a:lvl4pPr>
            <a:lvl5pPr marL="1796778" indent="0">
              <a:buNone/>
              <a:defRPr sz="1572" b="1"/>
            </a:lvl5pPr>
            <a:lvl6pPr marL="2245973" indent="0">
              <a:buNone/>
              <a:defRPr sz="1572" b="1"/>
            </a:lvl6pPr>
            <a:lvl7pPr marL="2695167" indent="0">
              <a:buNone/>
              <a:defRPr sz="1572" b="1"/>
            </a:lvl7pPr>
            <a:lvl8pPr marL="3144363" indent="0">
              <a:buNone/>
              <a:defRPr sz="1572" b="1"/>
            </a:lvl8pPr>
            <a:lvl9pPr marL="3593557" indent="0">
              <a:buNone/>
              <a:defRPr sz="1572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1" y="4188649"/>
            <a:ext cx="4376870" cy="7609888"/>
          </a:xfrm>
        </p:spPr>
        <p:txBody>
          <a:bodyPr/>
          <a:lstStyle>
            <a:lvl1pPr>
              <a:defRPr sz="2358"/>
            </a:lvl1pPr>
            <a:lvl2pPr>
              <a:defRPr sz="1965"/>
            </a:lvl2pPr>
            <a:lvl3pPr>
              <a:defRPr sz="1768"/>
            </a:lvl3pPr>
            <a:lvl4pPr>
              <a:defRPr sz="1572"/>
            </a:lvl4pPr>
            <a:lvl5pPr>
              <a:defRPr sz="1572"/>
            </a:lvl5pPr>
            <a:lvl6pPr>
              <a:defRPr sz="1572"/>
            </a:lvl6pPr>
            <a:lvl7pPr>
              <a:defRPr sz="1572"/>
            </a:lvl7pPr>
            <a:lvl8pPr>
              <a:defRPr sz="1572"/>
            </a:lvl8pPr>
            <a:lvl9pPr>
              <a:defRPr sz="157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5" y="2956519"/>
            <a:ext cx="4378589" cy="1232133"/>
          </a:xfrm>
        </p:spPr>
        <p:txBody>
          <a:bodyPr anchor="b"/>
          <a:lstStyle>
            <a:lvl1pPr marL="0" indent="0">
              <a:buNone/>
              <a:defRPr sz="2358" b="1"/>
            </a:lvl1pPr>
            <a:lvl2pPr marL="449194" indent="0">
              <a:buNone/>
              <a:defRPr sz="1965" b="1"/>
            </a:lvl2pPr>
            <a:lvl3pPr marL="898389" indent="0">
              <a:buNone/>
              <a:defRPr sz="1768" b="1"/>
            </a:lvl3pPr>
            <a:lvl4pPr marL="1347584" indent="0">
              <a:buNone/>
              <a:defRPr sz="1572" b="1"/>
            </a:lvl4pPr>
            <a:lvl5pPr marL="1796778" indent="0">
              <a:buNone/>
              <a:defRPr sz="1572" b="1"/>
            </a:lvl5pPr>
            <a:lvl6pPr marL="2245973" indent="0">
              <a:buNone/>
              <a:defRPr sz="1572" b="1"/>
            </a:lvl6pPr>
            <a:lvl7pPr marL="2695167" indent="0">
              <a:buNone/>
              <a:defRPr sz="1572" b="1"/>
            </a:lvl7pPr>
            <a:lvl8pPr marL="3144363" indent="0">
              <a:buNone/>
              <a:defRPr sz="1572" b="1"/>
            </a:lvl8pPr>
            <a:lvl9pPr marL="3593557" indent="0">
              <a:buNone/>
              <a:defRPr sz="1572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5" y="4188649"/>
            <a:ext cx="4378589" cy="7609888"/>
          </a:xfrm>
        </p:spPr>
        <p:txBody>
          <a:bodyPr/>
          <a:lstStyle>
            <a:lvl1pPr>
              <a:defRPr sz="2358"/>
            </a:lvl1pPr>
            <a:lvl2pPr>
              <a:defRPr sz="1965"/>
            </a:lvl2pPr>
            <a:lvl3pPr>
              <a:defRPr sz="1768"/>
            </a:lvl3pPr>
            <a:lvl4pPr>
              <a:defRPr sz="1572"/>
            </a:lvl4pPr>
            <a:lvl5pPr>
              <a:defRPr sz="1572"/>
            </a:lvl5pPr>
            <a:lvl6pPr>
              <a:defRPr sz="1572"/>
            </a:lvl6pPr>
            <a:lvl7pPr>
              <a:defRPr sz="1572"/>
            </a:lvl7pPr>
            <a:lvl8pPr>
              <a:defRPr sz="1572"/>
            </a:lvl8pPr>
            <a:lvl9pPr>
              <a:defRPr sz="157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1FC2-E43A-4337-8633-F65ACA583A0B}" type="datetimeFigureOut">
              <a:rPr kumimoji="1" lang="ja-JP" altLang="en-US" smtClean="0"/>
              <a:pPr/>
              <a:t>2022/11/16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4E13-C17E-4233-86B1-F720EA7195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1FC2-E43A-4337-8633-F65ACA583A0B}" type="datetimeFigureOut">
              <a:rPr kumimoji="1" lang="ja-JP" altLang="en-US" smtClean="0"/>
              <a:pPr/>
              <a:t>2022/11/16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4E13-C17E-4233-86B1-F720EA7195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1FC2-E43A-4337-8633-F65ACA583A0B}" type="datetimeFigureOut">
              <a:rPr kumimoji="1" lang="ja-JP" altLang="en-US" smtClean="0"/>
              <a:pPr/>
              <a:t>2022/11/16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4E13-C17E-4233-86B1-F720EA7195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6" y="525875"/>
            <a:ext cx="3259006" cy="2238023"/>
          </a:xfrm>
        </p:spPr>
        <p:txBody>
          <a:bodyPr anchor="b"/>
          <a:lstStyle>
            <a:lvl1pPr algn="l">
              <a:defRPr sz="1965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525878"/>
            <a:ext cx="5537729" cy="11272661"/>
          </a:xfrm>
        </p:spPr>
        <p:txBody>
          <a:bodyPr/>
          <a:lstStyle>
            <a:lvl1pPr>
              <a:defRPr sz="3144"/>
            </a:lvl1pPr>
            <a:lvl2pPr>
              <a:defRPr sz="2751"/>
            </a:lvl2pPr>
            <a:lvl3pPr>
              <a:defRPr sz="2358"/>
            </a:lvl3pPr>
            <a:lvl4pPr>
              <a:defRPr sz="1965"/>
            </a:lvl4pPr>
            <a:lvl5pPr>
              <a:defRPr sz="1965"/>
            </a:lvl5pPr>
            <a:lvl6pPr>
              <a:defRPr sz="1965"/>
            </a:lvl6pPr>
            <a:lvl7pPr>
              <a:defRPr sz="1965"/>
            </a:lvl7pPr>
            <a:lvl8pPr>
              <a:defRPr sz="1965"/>
            </a:lvl8pPr>
            <a:lvl9pPr>
              <a:defRPr sz="196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6" y="2763902"/>
            <a:ext cx="3259006" cy="9034639"/>
          </a:xfrm>
        </p:spPr>
        <p:txBody>
          <a:bodyPr/>
          <a:lstStyle>
            <a:lvl1pPr marL="0" indent="0">
              <a:buNone/>
              <a:defRPr sz="1376"/>
            </a:lvl1pPr>
            <a:lvl2pPr marL="449194" indent="0">
              <a:buNone/>
              <a:defRPr sz="1179"/>
            </a:lvl2pPr>
            <a:lvl3pPr marL="898389" indent="0">
              <a:buNone/>
              <a:defRPr sz="982"/>
            </a:lvl3pPr>
            <a:lvl4pPr marL="1347584" indent="0">
              <a:buNone/>
              <a:defRPr sz="884"/>
            </a:lvl4pPr>
            <a:lvl5pPr marL="1796778" indent="0">
              <a:buNone/>
              <a:defRPr sz="884"/>
            </a:lvl5pPr>
            <a:lvl6pPr marL="2245973" indent="0">
              <a:buNone/>
              <a:defRPr sz="884"/>
            </a:lvl6pPr>
            <a:lvl7pPr marL="2695167" indent="0">
              <a:buNone/>
              <a:defRPr sz="884"/>
            </a:lvl7pPr>
            <a:lvl8pPr marL="3144363" indent="0">
              <a:buNone/>
              <a:defRPr sz="884"/>
            </a:lvl8pPr>
            <a:lvl9pPr marL="3593557" indent="0">
              <a:buNone/>
              <a:defRPr sz="88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1FC2-E43A-4337-8633-F65ACA583A0B}" type="datetimeFigureOut">
              <a:rPr kumimoji="1" lang="ja-JP" altLang="en-US" smtClean="0"/>
              <a:pPr/>
              <a:t>2022/11/16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4E13-C17E-4233-86B1-F720EA7195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8" y="9245603"/>
            <a:ext cx="5943600" cy="1091496"/>
          </a:xfrm>
        </p:spPr>
        <p:txBody>
          <a:bodyPr anchor="b"/>
          <a:lstStyle>
            <a:lvl1pPr algn="l">
              <a:defRPr sz="1965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8" y="1180160"/>
            <a:ext cx="5943600" cy="7924800"/>
          </a:xfrm>
        </p:spPr>
        <p:txBody>
          <a:bodyPr/>
          <a:lstStyle>
            <a:lvl1pPr marL="0" indent="0">
              <a:buNone/>
              <a:defRPr sz="3144"/>
            </a:lvl1pPr>
            <a:lvl2pPr marL="449194" indent="0">
              <a:buNone/>
              <a:defRPr sz="2751"/>
            </a:lvl2pPr>
            <a:lvl3pPr marL="898389" indent="0">
              <a:buNone/>
              <a:defRPr sz="2358"/>
            </a:lvl3pPr>
            <a:lvl4pPr marL="1347584" indent="0">
              <a:buNone/>
              <a:defRPr sz="1965"/>
            </a:lvl4pPr>
            <a:lvl5pPr marL="1796778" indent="0">
              <a:buNone/>
              <a:defRPr sz="1965"/>
            </a:lvl5pPr>
            <a:lvl6pPr marL="2245973" indent="0">
              <a:buNone/>
              <a:defRPr sz="1965"/>
            </a:lvl6pPr>
            <a:lvl7pPr marL="2695167" indent="0">
              <a:buNone/>
              <a:defRPr sz="1965"/>
            </a:lvl7pPr>
            <a:lvl8pPr marL="3144363" indent="0">
              <a:buNone/>
              <a:defRPr sz="1965"/>
            </a:lvl8pPr>
            <a:lvl9pPr marL="3593557" indent="0">
              <a:buNone/>
              <a:defRPr sz="1965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8" y="10337097"/>
            <a:ext cx="5943600" cy="1550105"/>
          </a:xfrm>
        </p:spPr>
        <p:txBody>
          <a:bodyPr/>
          <a:lstStyle>
            <a:lvl1pPr marL="0" indent="0">
              <a:buNone/>
              <a:defRPr sz="1376"/>
            </a:lvl1pPr>
            <a:lvl2pPr marL="449194" indent="0">
              <a:buNone/>
              <a:defRPr sz="1179"/>
            </a:lvl2pPr>
            <a:lvl3pPr marL="898389" indent="0">
              <a:buNone/>
              <a:defRPr sz="982"/>
            </a:lvl3pPr>
            <a:lvl4pPr marL="1347584" indent="0">
              <a:buNone/>
              <a:defRPr sz="884"/>
            </a:lvl4pPr>
            <a:lvl5pPr marL="1796778" indent="0">
              <a:buNone/>
              <a:defRPr sz="884"/>
            </a:lvl5pPr>
            <a:lvl6pPr marL="2245973" indent="0">
              <a:buNone/>
              <a:defRPr sz="884"/>
            </a:lvl6pPr>
            <a:lvl7pPr marL="2695167" indent="0">
              <a:buNone/>
              <a:defRPr sz="884"/>
            </a:lvl7pPr>
            <a:lvl8pPr marL="3144363" indent="0">
              <a:buNone/>
              <a:defRPr sz="884"/>
            </a:lvl8pPr>
            <a:lvl9pPr marL="3593557" indent="0">
              <a:buNone/>
              <a:defRPr sz="88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1FC2-E43A-4337-8633-F65ACA583A0B}" type="datetimeFigureOut">
              <a:rPr kumimoji="1" lang="ja-JP" altLang="en-US" smtClean="0"/>
              <a:pPr/>
              <a:t>2022/11/16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4E13-C17E-4233-86B1-F720EA7195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528938"/>
            <a:ext cx="8915400" cy="2201335"/>
          </a:xfrm>
          <a:prstGeom prst="rect">
            <a:avLst/>
          </a:prstGeom>
        </p:spPr>
        <p:txBody>
          <a:bodyPr vert="horz" lIns="91432" tIns="45716" rIns="91432" bIns="45716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3081867"/>
            <a:ext cx="8915400" cy="8716669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4" y="12241864"/>
            <a:ext cx="2311400" cy="703203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>
              <a:defRPr sz="11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B1FC2-E43A-4337-8633-F65ACA583A0B}" type="datetimeFigureOut">
              <a:rPr kumimoji="1" lang="ja-JP" altLang="en-US" smtClean="0"/>
              <a:pPr/>
              <a:t>2022/11/16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3" y="12241864"/>
            <a:ext cx="3136900" cy="703203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ctr">
              <a:defRPr sz="11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2" y="12241864"/>
            <a:ext cx="2311400" cy="703203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r">
              <a:defRPr sz="11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34E13-C17E-4233-86B1-F720EA7195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98389" rtl="0" eaLnBrk="1" latinLnBrk="0" hangingPunct="1">
        <a:spcBef>
          <a:spcPct val="0"/>
        </a:spcBef>
        <a:buNone/>
        <a:defRPr kumimoji="1" sz="43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6896" indent="-336896" algn="l" defTabSz="898389" rtl="0" eaLnBrk="1" latinLnBrk="0" hangingPunct="1">
        <a:spcBef>
          <a:spcPct val="20000"/>
        </a:spcBef>
        <a:buFont typeface="Arial" pitchFamily="34" charset="0"/>
        <a:buChar char="•"/>
        <a:defRPr kumimoji="1" sz="3144" kern="1200">
          <a:solidFill>
            <a:schemeClr val="tx1"/>
          </a:solidFill>
          <a:latin typeface="+mn-lt"/>
          <a:ea typeface="+mn-ea"/>
          <a:cs typeface="+mn-cs"/>
        </a:defRPr>
      </a:lvl1pPr>
      <a:lvl2pPr marL="729941" indent="-280746" algn="l" defTabSz="898389" rtl="0" eaLnBrk="1" latinLnBrk="0" hangingPunct="1">
        <a:spcBef>
          <a:spcPct val="20000"/>
        </a:spcBef>
        <a:buFont typeface="Arial" pitchFamily="34" charset="0"/>
        <a:buChar char="–"/>
        <a:defRPr kumimoji="1" sz="2751" kern="1200">
          <a:solidFill>
            <a:schemeClr val="tx1"/>
          </a:solidFill>
          <a:latin typeface="+mn-lt"/>
          <a:ea typeface="+mn-ea"/>
          <a:cs typeface="+mn-cs"/>
        </a:defRPr>
      </a:lvl2pPr>
      <a:lvl3pPr marL="1122987" indent="-224597" algn="l" defTabSz="898389" rtl="0" eaLnBrk="1" latinLnBrk="0" hangingPunct="1">
        <a:spcBef>
          <a:spcPct val="20000"/>
        </a:spcBef>
        <a:buFont typeface="Arial" pitchFamily="34" charset="0"/>
        <a:buChar char="•"/>
        <a:defRPr kumimoji="1" sz="2358" kern="1200">
          <a:solidFill>
            <a:schemeClr val="tx1"/>
          </a:solidFill>
          <a:latin typeface="+mn-lt"/>
          <a:ea typeface="+mn-ea"/>
          <a:cs typeface="+mn-cs"/>
        </a:defRPr>
      </a:lvl3pPr>
      <a:lvl4pPr marL="1572181" indent="-224597" algn="l" defTabSz="898389" rtl="0" eaLnBrk="1" latinLnBrk="0" hangingPunct="1">
        <a:spcBef>
          <a:spcPct val="20000"/>
        </a:spcBef>
        <a:buFont typeface="Arial" pitchFamily="34" charset="0"/>
        <a:buChar char="–"/>
        <a:defRPr kumimoji="1" sz="1965" kern="1200">
          <a:solidFill>
            <a:schemeClr val="tx1"/>
          </a:solidFill>
          <a:latin typeface="+mn-lt"/>
          <a:ea typeface="+mn-ea"/>
          <a:cs typeface="+mn-cs"/>
        </a:defRPr>
      </a:lvl4pPr>
      <a:lvl5pPr marL="2021376" indent="-224597" algn="l" defTabSz="898389" rtl="0" eaLnBrk="1" latinLnBrk="0" hangingPunct="1">
        <a:spcBef>
          <a:spcPct val="20000"/>
        </a:spcBef>
        <a:buFont typeface="Arial" pitchFamily="34" charset="0"/>
        <a:buChar char="»"/>
        <a:defRPr kumimoji="1" sz="1965" kern="1200">
          <a:solidFill>
            <a:schemeClr val="tx1"/>
          </a:solidFill>
          <a:latin typeface="+mn-lt"/>
          <a:ea typeface="+mn-ea"/>
          <a:cs typeface="+mn-cs"/>
        </a:defRPr>
      </a:lvl5pPr>
      <a:lvl6pPr marL="2470570" indent="-224597" algn="l" defTabSz="898389" rtl="0" eaLnBrk="1" latinLnBrk="0" hangingPunct="1">
        <a:spcBef>
          <a:spcPct val="20000"/>
        </a:spcBef>
        <a:buFont typeface="Arial" pitchFamily="34" charset="0"/>
        <a:buChar char="•"/>
        <a:defRPr kumimoji="1" sz="1965" kern="1200">
          <a:solidFill>
            <a:schemeClr val="tx1"/>
          </a:solidFill>
          <a:latin typeface="+mn-lt"/>
          <a:ea typeface="+mn-ea"/>
          <a:cs typeface="+mn-cs"/>
        </a:defRPr>
      </a:lvl6pPr>
      <a:lvl7pPr marL="2919765" indent="-224597" algn="l" defTabSz="898389" rtl="0" eaLnBrk="1" latinLnBrk="0" hangingPunct="1">
        <a:spcBef>
          <a:spcPct val="20000"/>
        </a:spcBef>
        <a:buFont typeface="Arial" pitchFamily="34" charset="0"/>
        <a:buChar char="•"/>
        <a:defRPr kumimoji="1" sz="1965" kern="1200">
          <a:solidFill>
            <a:schemeClr val="tx1"/>
          </a:solidFill>
          <a:latin typeface="+mn-lt"/>
          <a:ea typeface="+mn-ea"/>
          <a:cs typeface="+mn-cs"/>
        </a:defRPr>
      </a:lvl7pPr>
      <a:lvl8pPr marL="3368960" indent="-224597" algn="l" defTabSz="898389" rtl="0" eaLnBrk="1" latinLnBrk="0" hangingPunct="1">
        <a:spcBef>
          <a:spcPct val="20000"/>
        </a:spcBef>
        <a:buFont typeface="Arial" pitchFamily="34" charset="0"/>
        <a:buChar char="•"/>
        <a:defRPr kumimoji="1" sz="1965" kern="1200">
          <a:solidFill>
            <a:schemeClr val="tx1"/>
          </a:solidFill>
          <a:latin typeface="+mn-lt"/>
          <a:ea typeface="+mn-ea"/>
          <a:cs typeface="+mn-cs"/>
        </a:defRPr>
      </a:lvl8pPr>
      <a:lvl9pPr marL="3818154" indent="-224597" algn="l" defTabSz="898389" rtl="0" eaLnBrk="1" latinLnBrk="0" hangingPunct="1">
        <a:spcBef>
          <a:spcPct val="20000"/>
        </a:spcBef>
        <a:buFont typeface="Arial" pitchFamily="34" charset="0"/>
        <a:buChar char="•"/>
        <a:defRPr kumimoji="1" sz="19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98389" rtl="0" eaLnBrk="1" latinLnBrk="0" hangingPunct="1">
        <a:defRPr kumimoji="1" sz="1768" kern="1200">
          <a:solidFill>
            <a:schemeClr val="tx1"/>
          </a:solidFill>
          <a:latin typeface="+mn-lt"/>
          <a:ea typeface="+mn-ea"/>
          <a:cs typeface="+mn-cs"/>
        </a:defRPr>
      </a:lvl1pPr>
      <a:lvl2pPr marL="449194" algn="l" defTabSz="898389" rtl="0" eaLnBrk="1" latinLnBrk="0" hangingPunct="1">
        <a:defRPr kumimoji="1" sz="1768" kern="1200">
          <a:solidFill>
            <a:schemeClr val="tx1"/>
          </a:solidFill>
          <a:latin typeface="+mn-lt"/>
          <a:ea typeface="+mn-ea"/>
          <a:cs typeface="+mn-cs"/>
        </a:defRPr>
      </a:lvl2pPr>
      <a:lvl3pPr marL="898389" algn="l" defTabSz="898389" rtl="0" eaLnBrk="1" latinLnBrk="0" hangingPunct="1">
        <a:defRPr kumimoji="1" sz="1768" kern="1200">
          <a:solidFill>
            <a:schemeClr val="tx1"/>
          </a:solidFill>
          <a:latin typeface="+mn-lt"/>
          <a:ea typeface="+mn-ea"/>
          <a:cs typeface="+mn-cs"/>
        </a:defRPr>
      </a:lvl3pPr>
      <a:lvl4pPr marL="1347584" algn="l" defTabSz="898389" rtl="0" eaLnBrk="1" latinLnBrk="0" hangingPunct="1">
        <a:defRPr kumimoji="1" sz="1768" kern="1200">
          <a:solidFill>
            <a:schemeClr val="tx1"/>
          </a:solidFill>
          <a:latin typeface="+mn-lt"/>
          <a:ea typeface="+mn-ea"/>
          <a:cs typeface="+mn-cs"/>
        </a:defRPr>
      </a:lvl4pPr>
      <a:lvl5pPr marL="1796778" algn="l" defTabSz="898389" rtl="0" eaLnBrk="1" latinLnBrk="0" hangingPunct="1">
        <a:defRPr kumimoji="1" sz="1768" kern="1200">
          <a:solidFill>
            <a:schemeClr val="tx1"/>
          </a:solidFill>
          <a:latin typeface="+mn-lt"/>
          <a:ea typeface="+mn-ea"/>
          <a:cs typeface="+mn-cs"/>
        </a:defRPr>
      </a:lvl5pPr>
      <a:lvl6pPr marL="2245973" algn="l" defTabSz="898389" rtl="0" eaLnBrk="1" latinLnBrk="0" hangingPunct="1">
        <a:defRPr kumimoji="1" sz="1768" kern="1200">
          <a:solidFill>
            <a:schemeClr val="tx1"/>
          </a:solidFill>
          <a:latin typeface="+mn-lt"/>
          <a:ea typeface="+mn-ea"/>
          <a:cs typeface="+mn-cs"/>
        </a:defRPr>
      </a:lvl6pPr>
      <a:lvl7pPr marL="2695167" algn="l" defTabSz="898389" rtl="0" eaLnBrk="1" latinLnBrk="0" hangingPunct="1">
        <a:defRPr kumimoji="1" sz="1768" kern="1200">
          <a:solidFill>
            <a:schemeClr val="tx1"/>
          </a:solidFill>
          <a:latin typeface="+mn-lt"/>
          <a:ea typeface="+mn-ea"/>
          <a:cs typeface="+mn-cs"/>
        </a:defRPr>
      </a:lvl7pPr>
      <a:lvl8pPr marL="3144363" algn="l" defTabSz="898389" rtl="0" eaLnBrk="1" latinLnBrk="0" hangingPunct="1">
        <a:defRPr kumimoji="1" sz="1768" kern="1200">
          <a:solidFill>
            <a:schemeClr val="tx1"/>
          </a:solidFill>
          <a:latin typeface="+mn-lt"/>
          <a:ea typeface="+mn-ea"/>
          <a:cs typeface="+mn-cs"/>
        </a:defRPr>
      </a:lvl8pPr>
      <a:lvl9pPr marL="3593557" algn="l" defTabSz="898389" rtl="0" eaLnBrk="1" latinLnBrk="0" hangingPunct="1">
        <a:defRPr kumimoji="1" sz="17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7327" y="-38492"/>
            <a:ext cx="9892564" cy="76597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768" dirty="0"/>
          </a:p>
        </p:txBody>
      </p:sp>
      <p:pic>
        <p:nvPicPr>
          <p:cNvPr id="9" name="図 8" descr="366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777363">
            <a:off x="41488" y="-175575"/>
            <a:ext cx="1534722" cy="2436820"/>
          </a:xfrm>
          <a:prstGeom prst="rect">
            <a:avLst/>
          </a:prstGeom>
        </p:spPr>
      </p:pic>
      <p:pic>
        <p:nvPicPr>
          <p:cNvPr id="12" name="図 11" descr="366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6912943">
            <a:off x="8492964" y="-392403"/>
            <a:ext cx="1217751" cy="1933537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2194072" y="12777584"/>
            <a:ext cx="5404547" cy="362764"/>
          </a:xfrm>
          <a:prstGeom prst="rect">
            <a:avLst/>
          </a:prstGeom>
          <a:noFill/>
        </p:spPr>
        <p:txBody>
          <a:bodyPr wrap="none" rtlCol="0">
            <a:prstTxWarp prst="textWave1">
              <a:avLst/>
            </a:prstTxWarp>
            <a:spAutoFit/>
          </a:bodyPr>
          <a:lstStyle/>
          <a:p>
            <a:r>
              <a:rPr lang="en-US" altLang="ja-JP" sz="1768" b="1" dirty="0">
                <a:solidFill>
                  <a:schemeClr val="tx2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vantGarde" pitchFamily="34" charset="0"/>
              </a:rPr>
              <a:t>Happy Merry Christmas!</a:t>
            </a:r>
            <a:r>
              <a:rPr lang="ja-JP" altLang="en-US" sz="1768" b="1" dirty="0">
                <a:solidFill>
                  <a:schemeClr val="tx2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vantGarde" pitchFamily="34" charset="0"/>
              </a:rPr>
              <a:t>　ウェスタ川越つどいの広場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F12959C-52E2-4857-995D-0B2DA63DF5A2}"/>
              </a:ext>
            </a:extLst>
          </p:cNvPr>
          <p:cNvSpPr/>
          <p:nvPr/>
        </p:nvSpPr>
        <p:spPr>
          <a:xfrm>
            <a:off x="1660488" y="94150"/>
            <a:ext cx="39084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もん☆ちっち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A5B83D4-5B2E-4D9C-8995-DC016C8EDAF0}"/>
              </a:ext>
            </a:extLst>
          </p:cNvPr>
          <p:cNvSpPr/>
          <p:nvPr/>
        </p:nvSpPr>
        <p:spPr>
          <a:xfrm>
            <a:off x="-257703" y="809540"/>
            <a:ext cx="842783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88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クリスマス会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954BB42-BCB2-4915-B97C-F0CA5266EE0D}"/>
              </a:ext>
            </a:extLst>
          </p:cNvPr>
          <p:cNvSpPr txBox="1"/>
          <p:nvPr/>
        </p:nvSpPr>
        <p:spPr>
          <a:xfrm>
            <a:off x="455980" y="2502442"/>
            <a:ext cx="9490874" cy="19171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7000"/>
              </a:lnSpc>
            </a:pPr>
            <a:r>
              <a:rPr lang="en-US" altLang="ja-JP" sz="8800" kern="100" dirty="0">
                <a:solidFill>
                  <a:srgbClr val="FFFFCC"/>
                </a:solidFill>
                <a:effectLst/>
                <a:latin typeface="Modern Love Grunge" panose="04070805081005020601" pitchFamily="82" charset="0"/>
                <a:cs typeface="Meiryo UI" panose="020B0604030504040204" pitchFamily="50" charset="-128"/>
              </a:rPr>
              <a:t>12</a:t>
            </a:r>
            <a:r>
              <a:rPr lang="zh-TW" altLang="ja-JP" sz="6000" kern="100" dirty="0">
                <a:solidFill>
                  <a:srgbClr val="FFFFCC"/>
                </a:solidFill>
                <a:effectLst/>
                <a:latin typeface="Modern Love Grunge" panose="04070805081005020601" pitchFamily="82" charset="0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8800" kern="100" dirty="0">
                <a:solidFill>
                  <a:srgbClr val="FFFFCC"/>
                </a:solidFill>
                <a:effectLst/>
                <a:latin typeface="Modern Love Grunge" panose="04070805081005020601" pitchFamily="82" charset="0"/>
                <a:cs typeface="Meiryo UI" panose="020B0604030504040204" pitchFamily="50" charset="-128"/>
              </a:rPr>
              <a:t>5</a:t>
            </a:r>
            <a:r>
              <a:rPr lang="zh-TW" altLang="ja-JP" sz="6000" kern="100" dirty="0">
                <a:solidFill>
                  <a:srgbClr val="FFFFCC"/>
                </a:solidFill>
                <a:effectLst/>
                <a:latin typeface="Modern Love Grunge" panose="04070805081005020601" pitchFamily="82" charset="0"/>
                <a:ea typeface="Meiryo UI" panose="020B0604030504040204" pitchFamily="50" charset="-128"/>
                <a:cs typeface="Meiryo UI" panose="020B0604030504040204" pitchFamily="50" charset="-128"/>
              </a:rPr>
              <a:t>日　</a:t>
            </a:r>
            <a:r>
              <a:rPr lang="en-US" altLang="ja-JP" sz="6000" kern="100" dirty="0">
                <a:solidFill>
                  <a:srgbClr val="FFFFCC"/>
                </a:solidFill>
                <a:effectLst/>
                <a:latin typeface="Modern Love Grunge" panose="04070805081005020601" pitchFamily="82" charset="0"/>
                <a:cs typeface="Meiryo UI" panose="020B0604030504040204" pitchFamily="50" charset="-128"/>
              </a:rPr>
              <a:t>(</a:t>
            </a:r>
            <a:r>
              <a:rPr lang="ja-JP" altLang="en-US" sz="6000" kern="100" dirty="0">
                <a:solidFill>
                  <a:srgbClr val="FFFFCC"/>
                </a:solidFill>
                <a:effectLst/>
                <a:latin typeface="Modern Love Grunge" panose="04070805081005020601" pitchFamily="82" charset="0"/>
                <a:cs typeface="Meiryo UI" panose="020B0604030504040204" pitchFamily="50" charset="-128"/>
              </a:rPr>
              <a:t>月</a:t>
            </a:r>
            <a:r>
              <a:rPr lang="en-US" altLang="ja-JP" sz="6000" kern="100" dirty="0">
                <a:solidFill>
                  <a:srgbClr val="FFFFCC"/>
                </a:solidFill>
                <a:effectLst/>
                <a:latin typeface="Modern Love Grunge" panose="04070805081005020601" pitchFamily="82" charset="0"/>
                <a:cs typeface="Meiryo UI" panose="020B0604030504040204" pitchFamily="50" charset="-128"/>
              </a:rPr>
              <a:t>)</a:t>
            </a:r>
            <a:r>
              <a:rPr lang="ja-JP" altLang="en-US" sz="6000" kern="100" dirty="0">
                <a:solidFill>
                  <a:srgbClr val="FFFFCC"/>
                </a:solidFill>
                <a:effectLst/>
                <a:latin typeface="Modern Love Grunge" panose="04070805081005020601" pitchFamily="82" charset="0"/>
                <a:cs typeface="Meiryo UI" panose="020B0604030504040204" pitchFamily="50" charset="-128"/>
              </a:rPr>
              <a:t>　</a:t>
            </a:r>
            <a:br>
              <a:rPr lang="ja-JP" altLang="en-US" sz="6000" kern="100" dirty="0">
                <a:solidFill>
                  <a:srgbClr val="FFFFCC"/>
                </a:solidFill>
                <a:effectLst/>
                <a:latin typeface="Modern Love Grunge" panose="04070805081005020601" pitchFamily="82" charset="0"/>
                <a:cs typeface="Meiryo UI" panose="020B0604030504040204" pitchFamily="50" charset="-128"/>
              </a:rPr>
            </a:br>
            <a:r>
              <a:rPr lang="en-US" altLang="ja-JP" sz="6600" kern="100" dirty="0">
                <a:solidFill>
                  <a:srgbClr val="FFFFCC"/>
                </a:solidFill>
                <a:latin typeface="Modern Love Grunge" panose="04070805081005020601" pitchFamily="82" charset="0"/>
                <a:cs typeface="Meiryo UI" panose="020B0604030504040204" pitchFamily="50" charset="-128"/>
              </a:rPr>
              <a:t>4</a:t>
            </a:r>
            <a:r>
              <a:rPr lang="ja-JP" altLang="en-US" sz="6000" kern="100" dirty="0">
                <a:solidFill>
                  <a:srgbClr val="FFFFCC"/>
                </a:solidFill>
                <a:effectLst/>
                <a:latin typeface="Modern Love Grunge" panose="04070805081005020601" pitchFamily="82" charset="0"/>
                <a:cs typeface="Meiryo UI" panose="020B0604030504040204" pitchFamily="50" charset="-128"/>
              </a:rPr>
              <a:t>回</a:t>
            </a:r>
            <a:r>
              <a:rPr lang="ja-JP" altLang="en-US" sz="3600" kern="100" dirty="0">
                <a:solidFill>
                  <a:srgbClr val="FFFFCC"/>
                </a:solidFill>
                <a:effectLst/>
                <a:latin typeface="Modern Love Grunge" panose="04070805081005020601" pitchFamily="82" charset="0"/>
                <a:cs typeface="Meiryo UI" panose="020B0604030504040204" pitchFamily="50" charset="-128"/>
              </a:rPr>
              <a:t>開催</a:t>
            </a:r>
            <a:r>
              <a:rPr lang="ja-JP" altLang="en-US" sz="6000" kern="100" dirty="0">
                <a:solidFill>
                  <a:srgbClr val="FFFFCC"/>
                </a:solidFill>
                <a:effectLst/>
                <a:latin typeface="Modern Love Grunge" panose="04070805081005020601" pitchFamily="82" charset="0"/>
                <a:cs typeface="Meiryo UI" panose="020B0604030504040204" pitchFamily="50" charset="-128"/>
              </a:rPr>
              <a:t>　</a:t>
            </a:r>
            <a:r>
              <a:rPr lang="en-US" altLang="ja-JP" sz="5400" kern="100" dirty="0">
                <a:solidFill>
                  <a:srgbClr val="FFFFCC"/>
                </a:solidFill>
                <a:effectLst/>
                <a:latin typeface="Modern Love Grunge" panose="04070805081005020601" pitchFamily="82" charset="0"/>
                <a:cs typeface="Meiryo UI" panose="020B0604030504040204" pitchFamily="50" charset="-128"/>
              </a:rPr>
              <a:t>〔</a:t>
            </a:r>
            <a:r>
              <a:rPr lang="ja-JP" altLang="en-US" sz="5400" kern="100" dirty="0">
                <a:solidFill>
                  <a:srgbClr val="FFFFCC"/>
                </a:solidFill>
                <a:effectLst/>
                <a:latin typeface="Modern Love Grunge" panose="04070805081005020601" pitchFamily="82" charset="0"/>
                <a:cs typeface="Meiryo UI" panose="020B0604030504040204" pitchFamily="50" charset="-128"/>
              </a:rPr>
              <a:t>各回</a:t>
            </a:r>
            <a:r>
              <a:rPr lang="en-US" altLang="ja-JP" sz="5400" kern="100" dirty="0">
                <a:solidFill>
                  <a:srgbClr val="FFFFCC"/>
                </a:solidFill>
                <a:effectLst/>
                <a:latin typeface="Modern Love Grunge" panose="04070805081005020601" pitchFamily="82" charset="0"/>
                <a:cs typeface="Meiryo UI" panose="020B0604030504040204" pitchFamily="50" charset="-128"/>
              </a:rPr>
              <a:t>7</a:t>
            </a:r>
            <a:r>
              <a:rPr lang="ja-JP" altLang="en-US" sz="5400" kern="100" dirty="0">
                <a:solidFill>
                  <a:srgbClr val="FFFFCC"/>
                </a:solidFill>
                <a:effectLst/>
                <a:latin typeface="Modern Love Grunge" panose="04070805081005020601" pitchFamily="82" charset="0"/>
                <a:cs typeface="Meiryo UI" panose="020B0604030504040204" pitchFamily="50" charset="-128"/>
              </a:rPr>
              <a:t>組予約制</a:t>
            </a:r>
            <a:r>
              <a:rPr lang="en-US" altLang="ja-JP" sz="5400" kern="100" dirty="0">
                <a:solidFill>
                  <a:srgbClr val="FFFFCC"/>
                </a:solidFill>
                <a:effectLst/>
                <a:latin typeface="Modern Love Grunge" panose="04070805081005020601" pitchFamily="82" charset="0"/>
                <a:cs typeface="Meiryo UI" panose="020B0604030504040204" pitchFamily="50" charset="-128"/>
              </a:rPr>
              <a:t>〕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5E1426A-D4A8-479A-A81B-4148F44E7C43}"/>
              </a:ext>
            </a:extLst>
          </p:cNvPr>
          <p:cNvSpPr txBox="1"/>
          <p:nvPr/>
        </p:nvSpPr>
        <p:spPr>
          <a:xfrm>
            <a:off x="158584" y="5263829"/>
            <a:ext cx="7940112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lang="ja-JP" altLang="en-US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予約受付　</a:t>
            </a:r>
            <a:r>
              <a:rPr lang="en-US" altLang="ja-JP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11/22(</a:t>
            </a:r>
            <a:r>
              <a:rPr lang="ja-JP" altLang="en-US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火</a:t>
            </a:r>
            <a:r>
              <a:rPr lang="en-US" altLang="ja-JP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r>
              <a:rPr lang="ja-JP" altLang="en-US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正午～</a:t>
            </a:r>
            <a:endParaRPr lang="en-US" altLang="ja-JP" sz="36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r"/>
            <a:r>
              <a:rPr lang="ja-JP" altLang="en-US" sz="20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受付は専用予約フォームのみ➡</a:t>
            </a:r>
            <a:endParaRPr lang="en-US" altLang="ja-JP" sz="20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en-US" altLang="ja-JP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予約開始日時前のご応募は無効になります</a:t>
            </a:r>
            <a:r>
              <a:rPr lang="en-US" altLang="ja-JP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r>
              <a:rPr lang="ja-JP" alt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。</a:t>
            </a:r>
            <a:br>
              <a:rPr lang="en-US" altLang="ja-JP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エントリーフォームに従い、下の</a:t>
            </a:r>
            <a:r>
              <a:rPr lang="en-US" altLang="ja-JP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(1</a:t>
            </a:r>
            <a:r>
              <a:rPr lang="ja-JP" alt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部～</a:t>
            </a:r>
            <a:r>
              <a:rPr lang="en-US" altLang="ja-JP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4</a:t>
            </a:r>
            <a:r>
              <a:rPr lang="ja-JP" alt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部</a:t>
            </a:r>
            <a:r>
              <a:rPr lang="en-US" altLang="ja-JP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r>
              <a:rPr lang="ja-JP" alt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の希望する時間枠（第</a:t>
            </a:r>
            <a:r>
              <a:rPr lang="en-US" altLang="ja-JP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</a:t>
            </a:r>
            <a:r>
              <a:rPr lang="ja-JP" alt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</a:t>
            </a:r>
            <a:r>
              <a:rPr lang="en-US" altLang="ja-JP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</a:t>
            </a:r>
            <a:r>
              <a:rPr lang="ja-JP" alt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希望）を選択ください。　</a:t>
            </a:r>
            <a:endParaRPr lang="en-US" altLang="ja-JP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対象年齢のお子さんと大人２名まで。</a:t>
            </a:r>
            <a:br>
              <a:rPr lang="en-US" altLang="ja-JP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先着順にて受付をし、当落メールを</a:t>
            </a:r>
            <a:r>
              <a:rPr lang="en-US" altLang="ja-JP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4</a:t>
            </a:r>
            <a:r>
              <a:rPr lang="ja-JP" alt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日以内に送信します。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F13CB2B1-80C2-4DF0-BF36-BA981FF797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4030" y="5808717"/>
            <a:ext cx="1490142" cy="1476346"/>
          </a:xfrm>
          <a:prstGeom prst="rect">
            <a:avLst/>
          </a:prstGeom>
        </p:spPr>
      </p:pic>
      <p:graphicFrame>
        <p:nvGraphicFramePr>
          <p:cNvPr id="19" name="表 19">
            <a:extLst>
              <a:ext uri="{FF2B5EF4-FFF2-40B4-BE49-F238E27FC236}">
                <a16:creationId xmlns:a16="http://schemas.microsoft.com/office/drawing/2014/main" id="{5350E8D3-5C88-4E88-8950-7BF908A6E5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117624"/>
              </p:ext>
            </p:extLst>
          </p:nvPr>
        </p:nvGraphicFramePr>
        <p:xfrm>
          <a:off x="73182" y="7623141"/>
          <a:ext cx="9797151" cy="280692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27094">
                  <a:extLst>
                    <a:ext uri="{9D8B030D-6E8A-4147-A177-3AD203B41FA5}">
                      <a16:colId xmlns:a16="http://schemas.microsoft.com/office/drawing/2014/main" val="2951898444"/>
                    </a:ext>
                  </a:extLst>
                </a:gridCol>
                <a:gridCol w="638541">
                  <a:extLst>
                    <a:ext uri="{9D8B030D-6E8A-4147-A177-3AD203B41FA5}">
                      <a16:colId xmlns:a16="http://schemas.microsoft.com/office/drawing/2014/main" val="3482473394"/>
                    </a:ext>
                  </a:extLst>
                </a:gridCol>
                <a:gridCol w="1757879">
                  <a:extLst>
                    <a:ext uri="{9D8B030D-6E8A-4147-A177-3AD203B41FA5}">
                      <a16:colId xmlns:a16="http://schemas.microsoft.com/office/drawing/2014/main" val="3558731342"/>
                    </a:ext>
                  </a:extLst>
                </a:gridCol>
                <a:gridCol w="1757879">
                  <a:extLst>
                    <a:ext uri="{9D8B030D-6E8A-4147-A177-3AD203B41FA5}">
                      <a16:colId xmlns:a16="http://schemas.microsoft.com/office/drawing/2014/main" val="3721243592"/>
                    </a:ext>
                  </a:extLst>
                </a:gridCol>
                <a:gridCol w="1757879">
                  <a:extLst>
                    <a:ext uri="{9D8B030D-6E8A-4147-A177-3AD203B41FA5}">
                      <a16:colId xmlns:a16="http://schemas.microsoft.com/office/drawing/2014/main" val="3024061561"/>
                    </a:ext>
                  </a:extLst>
                </a:gridCol>
                <a:gridCol w="1757879">
                  <a:extLst>
                    <a:ext uri="{9D8B030D-6E8A-4147-A177-3AD203B41FA5}">
                      <a16:colId xmlns:a16="http://schemas.microsoft.com/office/drawing/2014/main" val="2634441976"/>
                    </a:ext>
                  </a:extLst>
                </a:gridCol>
              </a:tblGrid>
              <a:tr h="424303">
                <a:tc>
                  <a:txBody>
                    <a:bodyPr/>
                    <a:lstStyle/>
                    <a:p>
                      <a:endParaRPr kumimoji="1" lang="ja-JP" altLang="en-US" sz="1800" dirty="0">
                        <a:latin typeface="Modern Love Grunge" panose="04070805081005020601" pitchFamily="82" charset="0"/>
                        <a:ea typeface="あんずもじ" panose="02000600000000000000" pitchFamily="2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>
                        <a:latin typeface="Modern Love Grunge" panose="04070805081005020601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Modern Love Grunge" panose="04070805081005020601" pitchFamily="82" charset="0"/>
                          <a:ea typeface="あんずもじ" panose="02000600000000000000" pitchFamily="2" charset="-128"/>
                        </a:rPr>
                        <a:t>第</a:t>
                      </a:r>
                      <a:r>
                        <a:rPr kumimoji="1" lang="en-US" altLang="ja-JP" sz="2000" dirty="0">
                          <a:latin typeface="Modern Love Grunge" panose="04070805081005020601" pitchFamily="82" charset="0"/>
                          <a:ea typeface="あんずもじ" panose="02000600000000000000" pitchFamily="2" charset="-128"/>
                        </a:rPr>
                        <a:t>1</a:t>
                      </a:r>
                      <a:r>
                        <a:rPr kumimoji="1" lang="ja-JP" altLang="en-US" sz="2000" dirty="0">
                          <a:latin typeface="Modern Love Grunge" panose="04070805081005020601" pitchFamily="82" charset="0"/>
                          <a:ea typeface="あんずもじ" panose="02000600000000000000" pitchFamily="2" charset="-128"/>
                        </a:rPr>
                        <a:t>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Modern Love Grunge" panose="04070805081005020601" pitchFamily="82" charset="0"/>
                          <a:ea typeface="あんずもじ" panose="02000600000000000000" pitchFamily="2" charset="-128"/>
                        </a:rPr>
                        <a:t>第</a:t>
                      </a:r>
                      <a:r>
                        <a:rPr kumimoji="1" lang="en-US" altLang="ja-JP" sz="2000" dirty="0">
                          <a:latin typeface="Modern Love Grunge" panose="04070805081005020601" pitchFamily="82" charset="0"/>
                          <a:ea typeface="あんずもじ" panose="02000600000000000000" pitchFamily="2" charset="-128"/>
                        </a:rPr>
                        <a:t>2</a:t>
                      </a:r>
                      <a:r>
                        <a:rPr kumimoji="1" lang="ja-JP" altLang="en-US" sz="2000" dirty="0">
                          <a:latin typeface="Modern Love Grunge" panose="04070805081005020601" pitchFamily="82" charset="0"/>
                          <a:ea typeface="あんずもじ" panose="02000600000000000000" pitchFamily="2" charset="-128"/>
                        </a:rPr>
                        <a:t>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Modern Love Grunge" panose="04070805081005020601" pitchFamily="82" charset="0"/>
                          <a:ea typeface="あんずもじ" panose="02000600000000000000" pitchFamily="2" charset="-128"/>
                        </a:rPr>
                        <a:t>第</a:t>
                      </a:r>
                      <a:r>
                        <a:rPr kumimoji="1" lang="en-US" altLang="ja-JP" sz="2000" dirty="0">
                          <a:latin typeface="Modern Love Grunge" panose="04070805081005020601" pitchFamily="82" charset="0"/>
                          <a:ea typeface="あんずもじ" panose="02000600000000000000" pitchFamily="2" charset="-128"/>
                        </a:rPr>
                        <a:t>3</a:t>
                      </a:r>
                      <a:r>
                        <a:rPr kumimoji="1" lang="ja-JP" altLang="en-US" sz="2000" dirty="0">
                          <a:latin typeface="Modern Love Grunge" panose="04070805081005020601" pitchFamily="82" charset="0"/>
                          <a:ea typeface="あんずもじ" panose="02000600000000000000" pitchFamily="2" charset="-128"/>
                        </a:rPr>
                        <a:t>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Modern Love Grunge" panose="04070805081005020601" pitchFamily="82" charset="0"/>
                          <a:ea typeface="あんずもじ" panose="02000600000000000000" pitchFamily="2" charset="-128"/>
                        </a:rPr>
                        <a:t>第</a:t>
                      </a:r>
                      <a:r>
                        <a:rPr kumimoji="1" lang="en-US" altLang="ja-JP" sz="2000" dirty="0">
                          <a:latin typeface="Modern Love Grunge" panose="04070805081005020601" pitchFamily="82" charset="0"/>
                          <a:ea typeface="あんずもじ" panose="02000600000000000000" pitchFamily="2" charset="-128"/>
                        </a:rPr>
                        <a:t>4</a:t>
                      </a:r>
                      <a:r>
                        <a:rPr kumimoji="1" lang="ja-JP" altLang="en-US" sz="2000" dirty="0">
                          <a:latin typeface="Modern Love Grunge" panose="04070805081005020601" pitchFamily="82" charset="0"/>
                          <a:ea typeface="あんずもじ" panose="02000600000000000000" pitchFamily="2" charset="-128"/>
                        </a:rPr>
                        <a:t>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8111823"/>
                  </a:ext>
                </a:extLst>
              </a:tr>
              <a:tr h="397104"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latin typeface="Modern Love Grunge" panose="04070805081005020601" pitchFamily="82" charset="0"/>
                          <a:ea typeface="あんずもじ" panose="02000600000000000000" pitchFamily="2" charset="-128"/>
                        </a:rPr>
                        <a:t>開室・受付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>
                        <a:latin typeface="Modern Love Grunge" panose="04070805081005020601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Modern Love Grunge" panose="04070805081005020601" pitchFamily="82" charset="0"/>
                        </a:rPr>
                        <a:t>9</a:t>
                      </a:r>
                      <a:r>
                        <a:rPr kumimoji="1" lang="ja-JP" altLang="en-US" sz="1800" dirty="0">
                          <a:latin typeface="Modern Love Grunge" panose="04070805081005020601" pitchFamily="82" charset="0"/>
                        </a:rPr>
                        <a:t>：</a:t>
                      </a:r>
                      <a:r>
                        <a:rPr kumimoji="1" lang="en-US" altLang="ja-JP" sz="1800" dirty="0">
                          <a:latin typeface="Modern Love Grunge" panose="04070805081005020601" pitchFamily="82" charset="0"/>
                        </a:rPr>
                        <a:t>30-9:35</a:t>
                      </a:r>
                      <a:endParaRPr kumimoji="1" lang="ja-JP" altLang="en-US" sz="1800" dirty="0">
                        <a:latin typeface="Modern Love Grunge" panose="04070805081005020601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Modern Love Grunge" panose="04070805081005020601" pitchFamily="82" charset="0"/>
                        </a:rPr>
                        <a:t>10</a:t>
                      </a:r>
                      <a:r>
                        <a:rPr kumimoji="1" lang="ja-JP" altLang="en-US" sz="1800" dirty="0">
                          <a:latin typeface="Modern Love Grunge" panose="04070805081005020601" pitchFamily="82" charset="0"/>
                        </a:rPr>
                        <a:t>：</a:t>
                      </a:r>
                      <a:r>
                        <a:rPr kumimoji="1" lang="en-US" altLang="ja-JP" sz="1800" dirty="0">
                          <a:latin typeface="Modern Love Grunge" panose="04070805081005020601" pitchFamily="82" charset="0"/>
                        </a:rPr>
                        <a:t>55-11:00</a:t>
                      </a:r>
                      <a:endParaRPr kumimoji="1" lang="ja-JP" altLang="en-US" sz="1800" dirty="0">
                        <a:latin typeface="Modern Love Grunge" panose="04070805081005020601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Modern Love Grunge" panose="04070805081005020601" pitchFamily="82" charset="0"/>
                        </a:rPr>
                        <a:t>12</a:t>
                      </a:r>
                      <a:r>
                        <a:rPr kumimoji="1" lang="ja-JP" altLang="en-US" sz="1800" dirty="0">
                          <a:latin typeface="Modern Love Grunge" panose="04070805081005020601" pitchFamily="82" charset="0"/>
                        </a:rPr>
                        <a:t>：</a:t>
                      </a:r>
                      <a:r>
                        <a:rPr kumimoji="1" lang="en-US" altLang="ja-JP" sz="1800" dirty="0">
                          <a:latin typeface="Modern Love Grunge" panose="04070805081005020601" pitchFamily="82" charset="0"/>
                        </a:rPr>
                        <a:t>55-13:00</a:t>
                      </a:r>
                      <a:endParaRPr kumimoji="1" lang="ja-JP" altLang="en-US" sz="1800" dirty="0">
                        <a:latin typeface="Modern Love Grunge" panose="04070805081005020601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Modern Love Grunge" panose="04070805081005020601" pitchFamily="82" charset="0"/>
                        </a:rPr>
                        <a:t>14</a:t>
                      </a:r>
                      <a:r>
                        <a:rPr kumimoji="1" lang="ja-JP" altLang="en-US" sz="1800" dirty="0">
                          <a:latin typeface="Modern Love Grunge" panose="04070805081005020601" pitchFamily="82" charset="0"/>
                        </a:rPr>
                        <a:t>：</a:t>
                      </a:r>
                      <a:r>
                        <a:rPr kumimoji="1" lang="en-US" altLang="ja-JP" sz="1800" dirty="0">
                          <a:latin typeface="Modern Love Grunge" panose="04070805081005020601" pitchFamily="82" charset="0"/>
                        </a:rPr>
                        <a:t>20-14:25</a:t>
                      </a:r>
                      <a:endParaRPr kumimoji="1" lang="ja-JP" altLang="en-US" sz="1800" dirty="0">
                        <a:latin typeface="Modern Love Grunge" panose="04070805081005020601" pitchFamily="8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5447058"/>
                  </a:ext>
                </a:extLst>
              </a:tr>
              <a:tr h="397104"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latin typeface="Modern Love Grunge" panose="04070805081005020601" pitchFamily="82" charset="0"/>
                          <a:ea typeface="あんずもじ" panose="02000600000000000000" pitchFamily="2" charset="-128"/>
                        </a:rPr>
                        <a:t>①手遊び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latin typeface="Modern Love Grunge" panose="04070805081005020601" pitchFamily="82" charset="0"/>
                        </a:rPr>
                        <a:t>10</a:t>
                      </a:r>
                      <a:r>
                        <a:rPr kumimoji="1" lang="ja-JP" altLang="en-US" sz="1400" dirty="0">
                          <a:latin typeface="Modern Love Grunge" panose="04070805081005020601" pitchFamily="82" charset="0"/>
                        </a:rPr>
                        <a:t>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Modern Love Grunge" panose="04070805081005020601" pitchFamily="82" charset="0"/>
                        </a:rPr>
                        <a:t>9</a:t>
                      </a:r>
                      <a:r>
                        <a:rPr kumimoji="1" lang="ja-JP" altLang="en-US" sz="1800" dirty="0">
                          <a:latin typeface="Modern Love Grunge" panose="04070805081005020601" pitchFamily="82" charset="0"/>
                        </a:rPr>
                        <a:t>：</a:t>
                      </a:r>
                      <a:r>
                        <a:rPr kumimoji="1" lang="en-US" altLang="ja-JP" sz="1800" dirty="0">
                          <a:latin typeface="Modern Love Grunge" panose="04070805081005020601" pitchFamily="82" charset="0"/>
                        </a:rPr>
                        <a:t>35-9</a:t>
                      </a:r>
                      <a:r>
                        <a:rPr kumimoji="1" lang="ja-JP" altLang="en-US" sz="1800" dirty="0">
                          <a:latin typeface="Modern Love Grunge" panose="04070805081005020601" pitchFamily="82" charset="0"/>
                        </a:rPr>
                        <a:t>：</a:t>
                      </a:r>
                      <a:r>
                        <a:rPr kumimoji="1" lang="en-US" altLang="ja-JP" sz="1800" dirty="0">
                          <a:latin typeface="Modern Love Grunge" panose="04070805081005020601" pitchFamily="82" charset="0"/>
                        </a:rPr>
                        <a:t>45</a:t>
                      </a:r>
                      <a:endParaRPr kumimoji="1" lang="ja-JP" altLang="en-US" sz="1800" dirty="0">
                        <a:latin typeface="Modern Love Grunge" panose="04070805081005020601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Modern Love Grunge" panose="04070805081005020601" pitchFamily="82" charset="0"/>
                        </a:rPr>
                        <a:t>11</a:t>
                      </a:r>
                      <a:r>
                        <a:rPr kumimoji="1" lang="ja-JP" altLang="en-US" sz="1800" dirty="0">
                          <a:latin typeface="Modern Love Grunge" panose="04070805081005020601" pitchFamily="82" charset="0"/>
                        </a:rPr>
                        <a:t>：</a:t>
                      </a:r>
                      <a:r>
                        <a:rPr kumimoji="1" lang="en-US" altLang="ja-JP" sz="1800" dirty="0">
                          <a:latin typeface="Modern Love Grunge" panose="04070805081005020601" pitchFamily="82" charset="0"/>
                        </a:rPr>
                        <a:t>00-11</a:t>
                      </a:r>
                      <a:r>
                        <a:rPr kumimoji="1" lang="ja-JP" altLang="en-US" sz="1800" dirty="0">
                          <a:latin typeface="Modern Love Grunge" panose="04070805081005020601" pitchFamily="82" charset="0"/>
                        </a:rPr>
                        <a:t>：</a:t>
                      </a:r>
                      <a:r>
                        <a:rPr kumimoji="1" lang="en-US" altLang="ja-JP" sz="1800" dirty="0">
                          <a:latin typeface="Modern Love Grunge" panose="04070805081005020601" pitchFamily="82" charset="0"/>
                        </a:rPr>
                        <a:t>10</a:t>
                      </a:r>
                      <a:endParaRPr kumimoji="1" lang="ja-JP" altLang="en-US" sz="1800" dirty="0">
                        <a:latin typeface="Modern Love Grunge" panose="04070805081005020601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Modern Love Grunge" panose="04070805081005020601" pitchFamily="82" charset="0"/>
                        </a:rPr>
                        <a:t>13</a:t>
                      </a:r>
                      <a:r>
                        <a:rPr kumimoji="1" lang="ja-JP" altLang="en-US" sz="1800" dirty="0">
                          <a:latin typeface="Modern Love Grunge" panose="04070805081005020601" pitchFamily="82" charset="0"/>
                        </a:rPr>
                        <a:t>：</a:t>
                      </a:r>
                      <a:r>
                        <a:rPr kumimoji="1" lang="en-US" altLang="ja-JP" sz="1800" dirty="0">
                          <a:latin typeface="Modern Love Grunge" panose="04070805081005020601" pitchFamily="82" charset="0"/>
                        </a:rPr>
                        <a:t>00-13</a:t>
                      </a:r>
                      <a:r>
                        <a:rPr kumimoji="1" lang="ja-JP" altLang="en-US" sz="1800" dirty="0">
                          <a:latin typeface="Modern Love Grunge" panose="04070805081005020601" pitchFamily="82" charset="0"/>
                        </a:rPr>
                        <a:t>：</a:t>
                      </a:r>
                      <a:r>
                        <a:rPr kumimoji="1" lang="en-US" altLang="ja-JP" sz="1800" dirty="0">
                          <a:latin typeface="Modern Love Grunge" panose="04070805081005020601" pitchFamily="82" charset="0"/>
                        </a:rPr>
                        <a:t>10</a:t>
                      </a:r>
                      <a:endParaRPr kumimoji="1" lang="ja-JP" altLang="en-US" sz="1800" dirty="0">
                        <a:latin typeface="Modern Love Grunge" panose="04070805081005020601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Modern Love Grunge" panose="04070805081005020601" pitchFamily="82" charset="0"/>
                        </a:rPr>
                        <a:t>14</a:t>
                      </a:r>
                      <a:r>
                        <a:rPr kumimoji="1" lang="ja-JP" altLang="en-US" sz="1800" dirty="0">
                          <a:latin typeface="Modern Love Grunge" panose="04070805081005020601" pitchFamily="82" charset="0"/>
                        </a:rPr>
                        <a:t>：</a:t>
                      </a:r>
                      <a:r>
                        <a:rPr kumimoji="1" lang="en-US" altLang="ja-JP" sz="1800" dirty="0">
                          <a:latin typeface="Modern Love Grunge" panose="04070805081005020601" pitchFamily="82" charset="0"/>
                        </a:rPr>
                        <a:t>25-14</a:t>
                      </a:r>
                      <a:r>
                        <a:rPr kumimoji="1" lang="ja-JP" altLang="en-US" sz="1800" dirty="0">
                          <a:latin typeface="Modern Love Grunge" panose="04070805081005020601" pitchFamily="82" charset="0"/>
                        </a:rPr>
                        <a:t>：</a:t>
                      </a:r>
                      <a:r>
                        <a:rPr kumimoji="1" lang="en-US" altLang="ja-JP" sz="1800" dirty="0">
                          <a:latin typeface="Modern Love Grunge" panose="04070805081005020601" pitchFamily="82" charset="0"/>
                        </a:rPr>
                        <a:t>35</a:t>
                      </a:r>
                      <a:endParaRPr kumimoji="1" lang="ja-JP" altLang="en-US" sz="1800" dirty="0">
                        <a:latin typeface="Modern Love Grunge" panose="04070805081005020601" pitchFamily="8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805258"/>
                  </a:ext>
                </a:extLst>
              </a:tr>
              <a:tr h="397104"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latin typeface="Modern Love Grunge" panose="04070805081005020601" pitchFamily="82" charset="0"/>
                          <a:ea typeface="あんずもじ" panose="02000600000000000000" pitchFamily="2" charset="-128"/>
                        </a:rPr>
                        <a:t>②人形劇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latin typeface="Modern Love Grunge" panose="04070805081005020601" pitchFamily="82" charset="0"/>
                        </a:rPr>
                        <a:t>20</a:t>
                      </a:r>
                      <a:r>
                        <a:rPr kumimoji="1" lang="ja-JP" altLang="en-US" sz="1400" dirty="0">
                          <a:latin typeface="Modern Love Grunge" panose="04070805081005020601" pitchFamily="82" charset="0"/>
                        </a:rPr>
                        <a:t>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Modern Love Grunge" panose="04070805081005020601" pitchFamily="82" charset="0"/>
                        </a:rPr>
                        <a:t>9</a:t>
                      </a:r>
                      <a:r>
                        <a:rPr kumimoji="1" lang="ja-JP" altLang="en-US" sz="1800" dirty="0">
                          <a:latin typeface="Modern Love Grunge" panose="04070805081005020601" pitchFamily="82" charset="0"/>
                        </a:rPr>
                        <a:t>：</a:t>
                      </a:r>
                      <a:r>
                        <a:rPr kumimoji="1" lang="en-US" altLang="ja-JP" sz="1800" dirty="0">
                          <a:latin typeface="Modern Love Grunge" panose="04070805081005020601" pitchFamily="82" charset="0"/>
                        </a:rPr>
                        <a:t>45-10</a:t>
                      </a:r>
                      <a:r>
                        <a:rPr kumimoji="1" lang="ja-JP" altLang="en-US" sz="1800" dirty="0">
                          <a:latin typeface="Modern Love Grunge" panose="04070805081005020601" pitchFamily="82" charset="0"/>
                        </a:rPr>
                        <a:t>：</a:t>
                      </a:r>
                      <a:r>
                        <a:rPr kumimoji="1" lang="en-US" altLang="ja-JP" sz="1800" dirty="0">
                          <a:latin typeface="Modern Love Grunge" panose="04070805081005020601" pitchFamily="82" charset="0"/>
                        </a:rPr>
                        <a:t>05</a:t>
                      </a:r>
                      <a:endParaRPr kumimoji="1" lang="ja-JP" altLang="en-US" sz="1800" dirty="0">
                        <a:latin typeface="Modern Love Grunge" panose="04070805081005020601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Modern Love Grunge" panose="04070805081005020601" pitchFamily="82" charset="0"/>
                        </a:rPr>
                        <a:t>11</a:t>
                      </a:r>
                      <a:r>
                        <a:rPr kumimoji="1" lang="ja-JP" altLang="en-US" sz="1800" dirty="0">
                          <a:latin typeface="Modern Love Grunge" panose="04070805081005020601" pitchFamily="82" charset="0"/>
                        </a:rPr>
                        <a:t>：</a:t>
                      </a:r>
                      <a:r>
                        <a:rPr kumimoji="1" lang="en-US" altLang="ja-JP" sz="1800" dirty="0">
                          <a:latin typeface="Modern Love Grunge" panose="04070805081005020601" pitchFamily="82" charset="0"/>
                        </a:rPr>
                        <a:t>10-11</a:t>
                      </a:r>
                      <a:r>
                        <a:rPr kumimoji="1" lang="ja-JP" altLang="en-US" sz="1800" dirty="0">
                          <a:latin typeface="Modern Love Grunge" panose="04070805081005020601" pitchFamily="82" charset="0"/>
                        </a:rPr>
                        <a:t>：</a:t>
                      </a:r>
                      <a:r>
                        <a:rPr kumimoji="1" lang="en-US" altLang="ja-JP" sz="1800" dirty="0">
                          <a:latin typeface="Modern Love Grunge" panose="04070805081005020601" pitchFamily="82" charset="0"/>
                        </a:rPr>
                        <a:t>30</a:t>
                      </a:r>
                      <a:endParaRPr kumimoji="1" lang="ja-JP" altLang="en-US" sz="1800" dirty="0">
                        <a:latin typeface="Modern Love Grunge" panose="04070805081005020601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Modern Love Grunge" panose="04070805081005020601" pitchFamily="82" charset="0"/>
                        </a:rPr>
                        <a:t>13</a:t>
                      </a:r>
                      <a:r>
                        <a:rPr kumimoji="1" lang="ja-JP" altLang="en-US" sz="1800" dirty="0">
                          <a:latin typeface="Modern Love Grunge" panose="04070805081005020601" pitchFamily="82" charset="0"/>
                        </a:rPr>
                        <a:t>：</a:t>
                      </a:r>
                      <a:r>
                        <a:rPr kumimoji="1" lang="en-US" altLang="ja-JP" sz="1800" dirty="0">
                          <a:latin typeface="Modern Love Grunge" panose="04070805081005020601" pitchFamily="82" charset="0"/>
                        </a:rPr>
                        <a:t>10-13</a:t>
                      </a:r>
                      <a:r>
                        <a:rPr kumimoji="1" lang="ja-JP" altLang="en-US" sz="1800" dirty="0">
                          <a:latin typeface="Modern Love Grunge" panose="04070805081005020601" pitchFamily="82" charset="0"/>
                        </a:rPr>
                        <a:t>：</a:t>
                      </a:r>
                      <a:r>
                        <a:rPr kumimoji="1" lang="en-US" altLang="ja-JP" sz="1800" dirty="0">
                          <a:latin typeface="Modern Love Grunge" panose="04070805081005020601" pitchFamily="82" charset="0"/>
                        </a:rPr>
                        <a:t>30</a:t>
                      </a:r>
                      <a:endParaRPr kumimoji="1" lang="ja-JP" altLang="en-US" sz="1800" dirty="0">
                        <a:latin typeface="Modern Love Grunge" panose="04070805081005020601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Modern Love Grunge" panose="04070805081005020601" pitchFamily="82" charset="0"/>
                        </a:rPr>
                        <a:t>14</a:t>
                      </a:r>
                      <a:r>
                        <a:rPr kumimoji="1" lang="ja-JP" altLang="en-US" sz="1800" dirty="0">
                          <a:latin typeface="Modern Love Grunge" panose="04070805081005020601" pitchFamily="82" charset="0"/>
                        </a:rPr>
                        <a:t>：</a:t>
                      </a:r>
                      <a:r>
                        <a:rPr kumimoji="1" lang="en-US" altLang="ja-JP" sz="1800" dirty="0">
                          <a:latin typeface="Modern Love Grunge" panose="04070805081005020601" pitchFamily="82" charset="0"/>
                        </a:rPr>
                        <a:t>35-14</a:t>
                      </a:r>
                      <a:r>
                        <a:rPr kumimoji="1" lang="ja-JP" altLang="en-US" sz="1800" dirty="0">
                          <a:latin typeface="Modern Love Grunge" panose="04070805081005020601" pitchFamily="82" charset="0"/>
                        </a:rPr>
                        <a:t>：</a:t>
                      </a:r>
                      <a:r>
                        <a:rPr kumimoji="1" lang="en-US" altLang="ja-JP" sz="1800" dirty="0">
                          <a:latin typeface="Modern Love Grunge" panose="04070805081005020601" pitchFamily="82" charset="0"/>
                        </a:rPr>
                        <a:t>55</a:t>
                      </a:r>
                      <a:endParaRPr kumimoji="1" lang="ja-JP" altLang="en-US" sz="1800" dirty="0">
                        <a:latin typeface="Modern Love Grunge" panose="04070805081005020601" pitchFamily="8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8252252"/>
                  </a:ext>
                </a:extLst>
              </a:tr>
              <a:tr h="397104"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latin typeface="Modern Love Grunge" panose="04070805081005020601" pitchFamily="82" charset="0"/>
                          <a:ea typeface="あんずもじ" panose="02000600000000000000" pitchFamily="2" charset="-128"/>
                        </a:rPr>
                        <a:t>③サンタさんと撮影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latin typeface="Modern Love Grunge" panose="04070805081005020601" pitchFamily="82" charset="0"/>
                        </a:rPr>
                        <a:t>20</a:t>
                      </a:r>
                      <a:r>
                        <a:rPr kumimoji="1" lang="ja-JP" altLang="en-US" sz="1400" dirty="0">
                          <a:latin typeface="Modern Love Grunge" panose="04070805081005020601" pitchFamily="82" charset="0"/>
                        </a:rPr>
                        <a:t>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Modern Love Grunge" panose="04070805081005020601" pitchFamily="82" charset="0"/>
                        </a:rPr>
                        <a:t>10</a:t>
                      </a:r>
                      <a:r>
                        <a:rPr kumimoji="1" lang="ja-JP" altLang="en-US" sz="1800" dirty="0">
                          <a:latin typeface="Modern Love Grunge" panose="04070805081005020601" pitchFamily="82" charset="0"/>
                        </a:rPr>
                        <a:t>：</a:t>
                      </a:r>
                      <a:r>
                        <a:rPr kumimoji="1" lang="en-US" altLang="ja-JP" sz="1800" dirty="0">
                          <a:latin typeface="Modern Love Grunge" panose="04070805081005020601" pitchFamily="82" charset="0"/>
                        </a:rPr>
                        <a:t>05-10</a:t>
                      </a:r>
                      <a:r>
                        <a:rPr kumimoji="1" lang="ja-JP" altLang="en-US" sz="1800" dirty="0">
                          <a:latin typeface="Modern Love Grunge" panose="04070805081005020601" pitchFamily="82" charset="0"/>
                        </a:rPr>
                        <a:t>：</a:t>
                      </a:r>
                      <a:r>
                        <a:rPr kumimoji="1" lang="en-US" altLang="ja-JP" sz="1800" dirty="0">
                          <a:latin typeface="Modern Love Grunge" panose="04070805081005020601" pitchFamily="82" charset="0"/>
                        </a:rPr>
                        <a:t>25</a:t>
                      </a:r>
                      <a:endParaRPr kumimoji="1" lang="ja-JP" altLang="en-US" sz="1800" dirty="0">
                        <a:latin typeface="Modern Love Grunge" panose="04070805081005020601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Modern Love Grunge" panose="04070805081005020601" pitchFamily="82" charset="0"/>
                        </a:rPr>
                        <a:t>11</a:t>
                      </a:r>
                      <a:r>
                        <a:rPr kumimoji="1" lang="ja-JP" altLang="en-US" sz="1800" dirty="0">
                          <a:latin typeface="Modern Love Grunge" panose="04070805081005020601" pitchFamily="82" charset="0"/>
                        </a:rPr>
                        <a:t>：</a:t>
                      </a:r>
                      <a:r>
                        <a:rPr kumimoji="1" lang="en-US" altLang="ja-JP" sz="1800" dirty="0">
                          <a:latin typeface="Modern Love Grunge" panose="04070805081005020601" pitchFamily="82" charset="0"/>
                        </a:rPr>
                        <a:t>30-11</a:t>
                      </a:r>
                      <a:r>
                        <a:rPr kumimoji="1" lang="ja-JP" altLang="en-US" sz="1800" dirty="0">
                          <a:latin typeface="Modern Love Grunge" panose="04070805081005020601" pitchFamily="82" charset="0"/>
                        </a:rPr>
                        <a:t>：</a:t>
                      </a:r>
                      <a:r>
                        <a:rPr kumimoji="1" lang="en-US" altLang="ja-JP" sz="1800" dirty="0">
                          <a:latin typeface="Modern Love Grunge" panose="04070805081005020601" pitchFamily="82" charset="0"/>
                        </a:rPr>
                        <a:t>50</a:t>
                      </a:r>
                      <a:endParaRPr kumimoji="1" lang="ja-JP" altLang="en-US" sz="1800" dirty="0">
                        <a:latin typeface="Modern Love Grunge" panose="04070805081005020601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Modern Love Grunge" panose="04070805081005020601" pitchFamily="82" charset="0"/>
                        </a:rPr>
                        <a:t>13</a:t>
                      </a:r>
                      <a:r>
                        <a:rPr kumimoji="1" lang="ja-JP" altLang="en-US" sz="1800" dirty="0">
                          <a:latin typeface="Modern Love Grunge" panose="04070805081005020601" pitchFamily="82" charset="0"/>
                        </a:rPr>
                        <a:t>：</a:t>
                      </a:r>
                      <a:r>
                        <a:rPr kumimoji="1" lang="en-US" altLang="ja-JP" sz="1800" dirty="0">
                          <a:latin typeface="Modern Love Grunge" panose="04070805081005020601" pitchFamily="82" charset="0"/>
                        </a:rPr>
                        <a:t>30-13</a:t>
                      </a:r>
                      <a:r>
                        <a:rPr kumimoji="1" lang="ja-JP" altLang="en-US" sz="1800" dirty="0">
                          <a:latin typeface="Modern Love Grunge" panose="04070805081005020601" pitchFamily="82" charset="0"/>
                        </a:rPr>
                        <a:t>：</a:t>
                      </a:r>
                      <a:r>
                        <a:rPr kumimoji="1" lang="en-US" altLang="ja-JP" sz="1800" dirty="0">
                          <a:latin typeface="Modern Love Grunge" panose="04070805081005020601" pitchFamily="82" charset="0"/>
                        </a:rPr>
                        <a:t>50</a:t>
                      </a:r>
                      <a:endParaRPr kumimoji="1" lang="ja-JP" altLang="en-US" sz="1800" dirty="0">
                        <a:latin typeface="Modern Love Grunge" panose="04070805081005020601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Modern Love Grunge" panose="04070805081005020601" pitchFamily="82" charset="0"/>
                        </a:rPr>
                        <a:t>14</a:t>
                      </a:r>
                      <a:r>
                        <a:rPr kumimoji="1" lang="ja-JP" altLang="en-US" sz="1800" dirty="0">
                          <a:latin typeface="Modern Love Grunge" panose="04070805081005020601" pitchFamily="82" charset="0"/>
                        </a:rPr>
                        <a:t>：</a:t>
                      </a:r>
                      <a:r>
                        <a:rPr kumimoji="1" lang="en-US" altLang="ja-JP" sz="1800" dirty="0">
                          <a:latin typeface="Modern Love Grunge" panose="04070805081005020601" pitchFamily="82" charset="0"/>
                        </a:rPr>
                        <a:t>55-15</a:t>
                      </a:r>
                      <a:r>
                        <a:rPr kumimoji="1" lang="ja-JP" altLang="en-US" sz="1800" dirty="0">
                          <a:latin typeface="Modern Love Grunge" panose="04070805081005020601" pitchFamily="82" charset="0"/>
                        </a:rPr>
                        <a:t>：</a:t>
                      </a:r>
                      <a:r>
                        <a:rPr kumimoji="1" lang="en-US" altLang="ja-JP" sz="1800" dirty="0">
                          <a:latin typeface="Modern Love Grunge" panose="04070805081005020601" pitchFamily="82" charset="0"/>
                        </a:rPr>
                        <a:t>15</a:t>
                      </a:r>
                      <a:endParaRPr kumimoji="1" lang="ja-JP" altLang="en-US" sz="1800" dirty="0">
                        <a:latin typeface="Modern Love Grunge" panose="04070805081005020601" pitchFamily="8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907560"/>
                  </a:ext>
                </a:extLst>
              </a:tr>
              <a:tr h="397104"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latin typeface="Modern Love Grunge" panose="04070805081005020601" pitchFamily="82" charset="0"/>
                          <a:ea typeface="あんずもじ" panose="02000600000000000000" pitchFamily="2" charset="-128"/>
                        </a:rPr>
                        <a:t>④全体写真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latin typeface="Modern Love Grunge" panose="04070805081005020601" pitchFamily="82" charset="0"/>
                        </a:rPr>
                        <a:t>5</a:t>
                      </a:r>
                      <a:r>
                        <a:rPr kumimoji="1" lang="ja-JP" altLang="en-US" sz="1400" dirty="0">
                          <a:latin typeface="Modern Love Grunge" panose="04070805081005020601" pitchFamily="82" charset="0"/>
                        </a:rPr>
                        <a:t>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Modern Love Grunge" panose="04070805081005020601" pitchFamily="82" charset="0"/>
                        </a:rPr>
                        <a:t>10</a:t>
                      </a:r>
                      <a:r>
                        <a:rPr kumimoji="1" lang="ja-JP" altLang="en-US" sz="1800" dirty="0">
                          <a:latin typeface="Modern Love Grunge" panose="04070805081005020601" pitchFamily="82" charset="0"/>
                        </a:rPr>
                        <a:t>：</a:t>
                      </a:r>
                      <a:r>
                        <a:rPr kumimoji="1" lang="en-US" altLang="ja-JP" sz="1800" dirty="0">
                          <a:latin typeface="Modern Love Grunge" panose="04070805081005020601" pitchFamily="82" charset="0"/>
                        </a:rPr>
                        <a:t>25-10</a:t>
                      </a:r>
                      <a:r>
                        <a:rPr kumimoji="1" lang="ja-JP" altLang="en-US" sz="1800" dirty="0">
                          <a:latin typeface="Modern Love Grunge" panose="04070805081005020601" pitchFamily="82" charset="0"/>
                        </a:rPr>
                        <a:t>：</a:t>
                      </a:r>
                      <a:r>
                        <a:rPr kumimoji="1" lang="en-US" altLang="ja-JP" sz="1800" dirty="0">
                          <a:latin typeface="Modern Love Grunge" panose="04070805081005020601" pitchFamily="82" charset="0"/>
                        </a:rPr>
                        <a:t>30</a:t>
                      </a:r>
                      <a:endParaRPr kumimoji="1" lang="ja-JP" altLang="en-US" sz="1800" dirty="0">
                        <a:latin typeface="Modern Love Grunge" panose="04070805081005020601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Modern Love Grunge" panose="04070805081005020601" pitchFamily="82" charset="0"/>
                        </a:rPr>
                        <a:t>11</a:t>
                      </a:r>
                      <a:r>
                        <a:rPr kumimoji="1" lang="ja-JP" altLang="en-US" sz="1800" dirty="0">
                          <a:latin typeface="Modern Love Grunge" panose="04070805081005020601" pitchFamily="82" charset="0"/>
                        </a:rPr>
                        <a:t>：</a:t>
                      </a:r>
                      <a:r>
                        <a:rPr kumimoji="1" lang="en-US" altLang="ja-JP" sz="1800" dirty="0">
                          <a:latin typeface="Modern Love Grunge" panose="04070805081005020601" pitchFamily="82" charset="0"/>
                        </a:rPr>
                        <a:t>50-11</a:t>
                      </a:r>
                      <a:r>
                        <a:rPr kumimoji="1" lang="ja-JP" altLang="en-US" sz="1800" dirty="0">
                          <a:latin typeface="Modern Love Grunge" panose="04070805081005020601" pitchFamily="82" charset="0"/>
                        </a:rPr>
                        <a:t>：</a:t>
                      </a:r>
                      <a:r>
                        <a:rPr kumimoji="1" lang="en-US" altLang="ja-JP" sz="1800" dirty="0">
                          <a:latin typeface="Modern Love Grunge" panose="04070805081005020601" pitchFamily="82" charset="0"/>
                        </a:rPr>
                        <a:t>55</a:t>
                      </a:r>
                      <a:endParaRPr kumimoji="1" lang="ja-JP" altLang="en-US" sz="1800" dirty="0">
                        <a:latin typeface="Modern Love Grunge" panose="04070805081005020601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Modern Love Grunge" panose="04070805081005020601" pitchFamily="82" charset="0"/>
                        </a:rPr>
                        <a:t>13</a:t>
                      </a:r>
                      <a:r>
                        <a:rPr kumimoji="1" lang="ja-JP" altLang="en-US" sz="1800" dirty="0">
                          <a:latin typeface="Modern Love Grunge" panose="04070805081005020601" pitchFamily="82" charset="0"/>
                        </a:rPr>
                        <a:t>：</a:t>
                      </a:r>
                      <a:r>
                        <a:rPr kumimoji="1" lang="en-US" altLang="ja-JP" sz="1800" dirty="0">
                          <a:latin typeface="Modern Love Grunge" panose="04070805081005020601" pitchFamily="82" charset="0"/>
                        </a:rPr>
                        <a:t>50-13</a:t>
                      </a:r>
                      <a:r>
                        <a:rPr kumimoji="1" lang="ja-JP" altLang="en-US" sz="1800" dirty="0">
                          <a:latin typeface="Modern Love Grunge" panose="04070805081005020601" pitchFamily="82" charset="0"/>
                        </a:rPr>
                        <a:t>：</a:t>
                      </a:r>
                      <a:r>
                        <a:rPr kumimoji="1" lang="en-US" altLang="ja-JP" sz="1800" dirty="0">
                          <a:latin typeface="Modern Love Grunge" panose="04070805081005020601" pitchFamily="82" charset="0"/>
                        </a:rPr>
                        <a:t>55</a:t>
                      </a:r>
                      <a:endParaRPr kumimoji="1" lang="ja-JP" altLang="en-US" sz="1800" dirty="0">
                        <a:latin typeface="Modern Love Grunge" panose="04070805081005020601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Modern Love Grunge" panose="04070805081005020601" pitchFamily="82" charset="0"/>
                        </a:rPr>
                        <a:t>15</a:t>
                      </a:r>
                      <a:r>
                        <a:rPr kumimoji="1" lang="ja-JP" altLang="en-US" sz="1800" dirty="0">
                          <a:latin typeface="Modern Love Grunge" panose="04070805081005020601" pitchFamily="82" charset="0"/>
                        </a:rPr>
                        <a:t>：</a:t>
                      </a:r>
                      <a:r>
                        <a:rPr kumimoji="1" lang="en-US" altLang="ja-JP" sz="1800" dirty="0">
                          <a:latin typeface="Modern Love Grunge" panose="04070805081005020601" pitchFamily="82" charset="0"/>
                        </a:rPr>
                        <a:t>15-15</a:t>
                      </a:r>
                      <a:r>
                        <a:rPr kumimoji="1" lang="ja-JP" altLang="en-US" sz="1800" dirty="0">
                          <a:latin typeface="Modern Love Grunge" panose="04070805081005020601" pitchFamily="82" charset="0"/>
                        </a:rPr>
                        <a:t>：</a:t>
                      </a:r>
                      <a:r>
                        <a:rPr kumimoji="1" lang="en-US" altLang="ja-JP" sz="1800" dirty="0">
                          <a:latin typeface="Modern Love Grunge" panose="04070805081005020601" pitchFamily="82" charset="0"/>
                        </a:rPr>
                        <a:t>20</a:t>
                      </a:r>
                      <a:endParaRPr kumimoji="1" lang="ja-JP" altLang="en-US" sz="1800" dirty="0">
                        <a:latin typeface="Modern Love Grunge" panose="04070805081005020601" pitchFamily="8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875528"/>
                  </a:ext>
                </a:extLst>
              </a:tr>
              <a:tr h="397104"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rgbClr val="006600"/>
                          </a:solidFill>
                          <a:latin typeface="Modern Love Grunge" panose="04070805081005020601" pitchFamily="82" charset="0"/>
                          <a:ea typeface="あんずもじ" panose="02000600000000000000" pitchFamily="2" charset="-128"/>
                        </a:rPr>
                        <a:t>閉室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>
                        <a:solidFill>
                          <a:srgbClr val="006600"/>
                        </a:solidFill>
                        <a:latin typeface="Modern Love Grunge" panose="04070805081005020601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solidFill>
                            <a:srgbClr val="006600"/>
                          </a:solidFill>
                          <a:latin typeface="Modern Love Grunge" panose="04070805081005020601" pitchFamily="82" charset="0"/>
                        </a:rPr>
                        <a:t>10</a:t>
                      </a:r>
                      <a:r>
                        <a:rPr kumimoji="1" lang="ja-JP" altLang="en-US" sz="1800" dirty="0">
                          <a:solidFill>
                            <a:srgbClr val="006600"/>
                          </a:solidFill>
                          <a:latin typeface="Modern Love Grunge" panose="04070805081005020601" pitchFamily="82" charset="0"/>
                        </a:rPr>
                        <a:t>：</a:t>
                      </a:r>
                      <a:r>
                        <a:rPr kumimoji="1" lang="en-US" altLang="ja-JP" sz="1800" dirty="0">
                          <a:solidFill>
                            <a:srgbClr val="006600"/>
                          </a:solidFill>
                          <a:latin typeface="Modern Love Grunge" panose="04070805081005020601" pitchFamily="82" charset="0"/>
                        </a:rPr>
                        <a:t>35</a:t>
                      </a:r>
                      <a:endParaRPr kumimoji="1" lang="ja-JP" altLang="en-US" sz="1800" dirty="0">
                        <a:solidFill>
                          <a:srgbClr val="006600"/>
                        </a:solidFill>
                        <a:latin typeface="Modern Love Grunge" panose="04070805081005020601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solidFill>
                            <a:srgbClr val="006600"/>
                          </a:solidFill>
                          <a:latin typeface="Modern Love Grunge" panose="04070805081005020601" pitchFamily="82" charset="0"/>
                        </a:rPr>
                        <a:t>12</a:t>
                      </a:r>
                      <a:r>
                        <a:rPr kumimoji="1" lang="ja-JP" altLang="en-US" sz="1800" dirty="0">
                          <a:solidFill>
                            <a:srgbClr val="006600"/>
                          </a:solidFill>
                          <a:latin typeface="Modern Love Grunge" panose="04070805081005020601" pitchFamily="82" charset="0"/>
                        </a:rPr>
                        <a:t>：</a:t>
                      </a:r>
                      <a:r>
                        <a:rPr kumimoji="1" lang="en-US" altLang="ja-JP" sz="1800" dirty="0">
                          <a:solidFill>
                            <a:srgbClr val="006600"/>
                          </a:solidFill>
                          <a:latin typeface="Modern Love Grunge" panose="04070805081005020601" pitchFamily="82" charset="0"/>
                        </a:rPr>
                        <a:t>00</a:t>
                      </a:r>
                      <a:endParaRPr kumimoji="1" lang="ja-JP" altLang="en-US" sz="1800" dirty="0">
                        <a:solidFill>
                          <a:srgbClr val="006600"/>
                        </a:solidFill>
                        <a:latin typeface="Modern Love Grunge" panose="04070805081005020601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solidFill>
                            <a:srgbClr val="006600"/>
                          </a:solidFill>
                          <a:latin typeface="Modern Love Grunge" panose="04070805081005020601" pitchFamily="82" charset="0"/>
                        </a:rPr>
                        <a:t>14</a:t>
                      </a:r>
                      <a:r>
                        <a:rPr kumimoji="1" lang="ja-JP" altLang="en-US" sz="1800" dirty="0">
                          <a:solidFill>
                            <a:srgbClr val="006600"/>
                          </a:solidFill>
                          <a:latin typeface="Modern Love Grunge" panose="04070805081005020601" pitchFamily="82" charset="0"/>
                        </a:rPr>
                        <a:t>：</a:t>
                      </a:r>
                      <a:r>
                        <a:rPr kumimoji="1" lang="en-US" altLang="ja-JP" sz="1800" dirty="0">
                          <a:solidFill>
                            <a:srgbClr val="006600"/>
                          </a:solidFill>
                          <a:latin typeface="Modern Love Grunge" panose="04070805081005020601" pitchFamily="82" charset="0"/>
                        </a:rPr>
                        <a:t>05</a:t>
                      </a:r>
                      <a:endParaRPr kumimoji="1" lang="ja-JP" altLang="en-US" sz="1800" dirty="0">
                        <a:solidFill>
                          <a:srgbClr val="006600"/>
                        </a:solidFill>
                        <a:latin typeface="Modern Love Grunge" panose="04070805081005020601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solidFill>
                            <a:srgbClr val="006600"/>
                          </a:solidFill>
                          <a:latin typeface="Modern Love Grunge" panose="04070805081005020601" pitchFamily="82" charset="0"/>
                        </a:rPr>
                        <a:t>16</a:t>
                      </a:r>
                      <a:r>
                        <a:rPr kumimoji="1" lang="ja-JP" altLang="en-US" sz="1800" dirty="0">
                          <a:solidFill>
                            <a:srgbClr val="006600"/>
                          </a:solidFill>
                          <a:latin typeface="Modern Love Grunge" panose="04070805081005020601" pitchFamily="82" charset="0"/>
                        </a:rPr>
                        <a:t>：</a:t>
                      </a:r>
                      <a:r>
                        <a:rPr kumimoji="1" lang="en-US" altLang="ja-JP" sz="1800" dirty="0">
                          <a:solidFill>
                            <a:srgbClr val="006600"/>
                          </a:solidFill>
                          <a:latin typeface="Modern Love Grunge" panose="04070805081005020601" pitchFamily="82" charset="0"/>
                        </a:rPr>
                        <a:t>30</a:t>
                      </a:r>
                      <a:endParaRPr kumimoji="1" lang="ja-JP" altLang="en-US" sz="1800" dirty="0">
                        <a:solidFill>
                          <a:srgbClr val="006600"/>
                        </a:solidFill>
                        <a:latin typeface="Modern Love Grunge" panose="04070805081005020601" pitchFamily="8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1174020"/>
                  </a:ext>
                </a:extLst>
              </a:tr>
            </a:tbl>
          </a:graphicData>
        </a:graphic>
      </p:graphicFrame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C9CBBD3-7C26-4885-A9BE-FC55F59193A4}"/>
              </a:ext>
            </a:extLst>
          </p:cNvPr>
          <p:cNvSpPr txBox="1"/>
          <p:nvPr/>
        </p:nvSpPr>
        <p:spPr>
          <a:xfrm>
            <a:off x="1766147" y="10490680"/>
            <a:ext cx="6297581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l">
              <a:buFont typeface="+mj-ea"/>
              <a:buAutoNum type="circleNumDbPlain"/>
            </a:pPr>
            <a:r>
              <a:rPr lang="ja-JP" altLang="en-US" sz="2000" kern="100" dirty="0">
                <a:effectLst/>
                <a:latin typeface="あんずもじ" panose="02000600000000000000" pitchFamily="2" charset="-128"/>
                <a:ea typeface="あんずもじ" panose="02000600000000000000" pitchFamily="2" charset="-128"/>
                <a:cs typeface="Times New Roman" panose="02020603050405020304" pitchFamily="18" charset="0"/>
              </a:rPr>
              <a:t>手遊びをします。</a:t>
            </a:r>
            <a:endParaRPr lang="en-US" altLang="ja-JP" sz="2000" kern="100" dirty="0">
              <a:effectLst/>
              <a:latin typeface="あんずもじ" panose="02000600000000000000" pitchFamily="2" charset="-128"/>
              <a:ea typeface="あんずもじ" panose="02000600000000000000" pitchFamily="2" charset="-128"/>
              <a:cs typeface="Times New Roman" panose="02020603050405020304" pitchFamily="18" charset="0"/>
            </a:endParaRPr>
          </a:p>
          <a:p>
            <a:pPr marL="342900" lvl="0" indent="-342900" algn="l">
              <a:buFont typeface="+mj-ea"/>
              <a:buAutoNum type="circleNumDbPlain"/>
            </a:pPr>
            <a:r>
              <a:rPr lang="ja-JP" altLang="en-US" sz="2000" kern="100" dirty="0">
                <a:effectLst/>
                <a:latin typeface="あんずもじ" panose="02000600000000000000" pitchFamily="2" charset="-128"/>
                <a:ea typeface="あんずもじ" panose="02000600000000000000" pitchFamily="2" charset="-128"/>
                <a:cs typeface="Times New Roman" panose="02020603050405020304" pitchFamily="18" charset="0"/>
              </a:rPr>
              <a:t>人形劇団</a:t>
            </a:r>
            <a:r>
              <a:rPr lang="ja-JP" altLang="ja-JP" sz="2000" kern="100" dirty="0">
                <a:effectLst/>
                <a:latin typeface="あんずもじ" panose="02000600000000000000" pitchFamily="2" charset="-128"/>
                <a:ea typeface="あんずもじ" panose="02000600000000000000" pitchFamily="2" charset="-128"/>
                <a:cs typeface="Times New Roman" panose="02020603050405020304" pitchFamily="18" charset="0"/>
              </a:rPr>
              <a:t>「とんちんかん」</a:t>
            </a:r>
            <a:r>
              <a:rPr lang="ja-JP" altLang="en-US" sz="2000" kern="100" dirty="0">
                <a:latin typeface="あんずもじ" panose="02000600000000000000" pitchFamily="2" charset="-128"/>
                <a:ea typeface="あんずもじ" panose="02000600000000000000" pitchFamily="2" charset="-128"/>
                <a:cs typeface="Times New Roman" panose="02020603050405020304" pitchFamily="18" charset="0"/>
              </a:rPr>
              <a:t>さん</a:t>
            </a:r>
            <a:r>
              <a:rPr lang="ja-JP" altLang="ja-JP" sz="2000" kern="100" dirty="0">
                <a:effectLst/>
                <a:latin typeface="あんずもじ" panose="02000600000000000000" pitchFamily="2" charset="-128"/>
                <a:ea typeface="あんずもじ" panose="02000600000000000000" pitchFamily="2" charset="-128"/>
                <a:cs typeface="Times New Roman" panose="02020603050405020304" pitchFamily="18" charset="0"/>
              </a:rPr>
              <a:t>による</a:t>
            </a:r>
            <a:r>
              <a:rPr lang="en-US" altLang="ja-JP" sz="2000" kern="100" dirty="0" err="1">
                <a:latin typeface="あんずもじ" panose="02000600000000000000" pitchFamily="2" charset="-128"/>
                <a:ea typeface="あんずもじ" panose="02000600000000000000" pitchFamily="2" charset="-128"/>
                <a:cs typeface="Times New Roman" panose="02020603050405020304" pitchFamily="18" charset="0"/>
              </a:rPr>
              <a:t>x</a:t>
            </a:r>
            <a:r>
              <a:rPr lang="en-US" altLang="ja-JP" sz="2000" kern="100" dirty="0" err="1">
                <a:effectLst/>
                <a:latin typeface="あんずもじ" panose="02000600000000000000" pitchFamily="2" charset="-128"/>
                <a:ea typeface="あんずもじ" panose="02000600000000000000" pitchFamily="2" charset="-128"/>
                <a:cs typeface="Times New Roman" panose="02020603050405020304" pitchFamily="18" charset="0"/>
              </a:rPr>
              <a:t>’mas.ver</a:t>
            </a:r>
            <a:r>
              <a:rPr lang="en-US" altLang="ja-JP" sz="2000" kern="100" dirty="0">
                <a:effectLst/>
                <a:latin typeface="あんずもじ" panose="02000600000000000000" pitchFamily="2" charset="-128"/>
                <a:ea typeface="あんずもじ" panose="02000600000000000000" pitchFamily="2" charset="-128"/>
                <a:cs typeface="Times New Roman" panose="02020603050405020304" pitchFamily="18" charset="0"/>
              </a:rPr>
              <a:t>.</a:t>
            </a:r>
            <a:r>
              <a:rPr lang="ja-JP" altLang="ja-JP" sz="2000" kern="100" dirty="0">
                <a:effectLst/>
                <a:latin typeface="あんずもじ" panose="02000600000000000000" pitchFamily="2" charset="-128"/>
                <a:ea typeface="あんずもじ" panose="02000600000000000000" pitchFamily="2" charset="-128"/>
                <a:cs typeface="Times New Roman" panose="02020603050405020304" pitchFamily="18" charset="0"/>
              </a:rPr>
              <a:t>人形劇。</a:t>
            </a:r>
            <a:endParaRPr lang="en-US" altLang="ja-JP" sz="2000" kern="100" dirty="0">
              <a:effectLst/>
              <a:latin typeface="あんずもじ" panose="02000600000000000000" pitchFamily="2" charset="-128"/>
              <a:ea typeface="あんずもじ" panose="02000600000000000000" pitchFamily="2" charset="-128"/>
              <a:cs typeface="Times New Roman" panose="02020603050405020304" pitchFamily="18" charset="0"/>
            </a:endParaRPr>
          </a:p>
          <a:p>
            <a:pPr marL="342900" indent="-342900">
              <a:buFont typeface="+mj-ea"/>
              <a:buAutoNum type="circleNumDbPlain"/>
            </a:pPr>
            <a:r>
              <a:rPr lang="ja-JP" altLang="en-US" sz="2000" kern="100" dirty="0">
                <a:effectLst/>
                <a:latin typeface="あんずもじ" panose="02000600000000000000" pitchFamily="2" charset="-128"/>
                <a:ea typeface="あんずもじ" panose="02000600000000000000" pitchFamily="2" charset="-128"/>
                <a:cs typeface="Times New Roman" panose="02020603050405020304" pitchFamily="18" charset="0"/>
              </a:rPr>
              <a:t>サンタさんと</a:t>
            </a:r>
            <a:r>
              <a:rPr lang="ja-JP" altLang="en-US" sz="2000" kern="100" dirty="0">
                <a:latin typeface="あんずもじ" panose="02000600000000000000" pitchFamily="2" charset="-128"/>
                <a:ea typeface="あんずもじ" panose="02000600000000000000" pitchFamily="2" charset="-128"/>
                <a:cs typeface="Times New Roman" panose="02020603050405020304" pitchFamily="18" charset="0"/>
              </a:rPr>
              <a:t>一緒に</a:t>
            </a:r>
            <a:r>
              <a:rPr lang="ja-JP" altLang="ja-JP" sz="2000" kern="100" dirty="0">
                <a:effectLst/>
                <a:latin typeface="あんずもじ" panose="02000600000000000000" pitchFamily="2" charset="-128"/>
                <a:ea typeface="あんずもじ" panose="02000600000000000000" pitchFamily="2" charset="-128"/>
                <a:cs typeface="Times New Roman" panose="02020603050405020304" pitchFamily="18" charset="0"/>
              </a:rPr>
              <a:t>写真</a:t>
            </a:r>
            <a:r>
              <a:rPr lang="ja-JP" altLang="en-US" sz="2000" kern="100" dirty="0">
                <a:effectLst/>
                <a:latin typeface="あんずもじ" panose="02000600000000000000" pitchFamily="2" charset="-128"/>
                <a:ea typeface="あんずもじ" panose="02000600000000000000" pitchFamily="2" charset="-128"/>
                <a:cs typeface="Times New Roman" panose="02020603050405020304" pitchFamily="18" charset="0"/>
              </a:rPr>
              <a:t>が撮れるよ</a:t>
            </a:r>
            <a:r>
              <a:rPr lang="en-US" altLang="ja-JP" sz="2000" kern="100" dirty="0">
                <a:effectLst/>
                <a:latin typeface="あんずもじ" panose="02000600000000000000" pitchFamily="2" charset="-128"/>
                <a:ea typeface="あんずもじ" panose="02000600000000000000" pitchFamily="2" charset="-128"/>
                <a:cs typeface="Times New Roman" panose="02020603050405020304" pitchFamily="18" charset="0"/>
              </a:rPr>
              <a:t>📸</a:t>
            </a:r>
            <a:endParaRPr lang="ja-JP" altLang="ja-JP" sz="2000" kern="100" dirty="0">
              <a:effectLst/>
              <a:latin typeface="あんずもじ" panose="02000600000000000000" pitchFamily="2" charset="-128"/>
              <a:ea typeface="あんずもじ" panose="02000600000000000000" pitchFamily="2" charset="-128"/>
              <a:cs typeface="Times New Roman" panose="02020603050405020304" pitchFamily="18" charset="0"/>
            </a:endParaRPr>
          </a:p>
          <a:p>
            <a:pPr lvl="0" algn="l"/>
            <a:r>
              <a:rPr lang="ja-JP" altLang="en-US" sz="2000" kern="100" dirty="0">
                <a:latin typeface="あんずもじ" panose="02000600000000000000" pitchFamily="2" charset="-128"/>
                <a:ea typeface="あんずもじ" panose="02000600000000000000" pitchFamily="2" charset="-128"/>
                <a:cs typeface="Times New Roman" panose="02020603050405020304" pitchFamily="18" charset="0"/>
              </a:rPr>
              <a:t>　 サンタさんからのプレゼントにシールをペタペタ🌟</a:t>
            </a:r>
            <a:endParaRPr lang="en-US" altLang="ja-JP" sz="2000" kern="100" dirty="0">
              <a:latin typeface="あんずもじ" panose="02000600000000000000" pitchFamily="2" charset="-128"/>
              <a:ea typeface="あんずもじ" panose="02000600000000000000" pitchFamily="2" charset="-128"/>
              <a:cs typeface="Times New Roman" panose="02020603050405020304" pitchFamily="18" charset="0"/>
            </a:endParaRPr>
          </a:p>
          <a:p>
            <a:pPr lvl="0" algn="l"/>
            <a:r>
              <a:rPr lang="ja-JP" altLang="en-US" sz="2000" kern="100" dirty="0">
                <a:solidFill>
                  <a:srgbClr val="006600"/>
                </a:solidFill>
                <a:effectLst/>
                <a:latin typeface="あんずもじ" panose="02000600000000000000" pitchFamily="2" charset="-128"/>
                <a:ea typeface="あんずもじ" panose="02000600000000000000" pitchFamily="2" charset="-128"/>
                <a:cs typeface="Times New Roman" panose="02020603050405020304" pitchFamily="18" charset="0"/>
              </a:rPr>
              <a:t>④全体写真撮影。ブログ掲載します。</a:t>
            </a:r>
          </a:p>
          <a:p>
            <a:pPr lvl="0" algn="l"/>
            <a:r>
              <a:rPr lang="en-US" altLang="ja-JP" sz="2000" kern="100" dirty="0">
                <a:solidFill>
                  <a:schemeClr val="accent6">
                    <a:lumMod val="50000"/>
                  </a:schemeClr>
                </a:solidFill>
                <a:latin typeface="あんずもじ" panose="02000600000000000000" pitchFamily="2" charset="-128"/>
                <a:ea typeface="あんずもじ" panose="02000600000000000000" pitchFamily="2" charset="-128"/>
                <a:cs typeface="Times New Roman" panose="02020603050405020304" pitchFamily="18" charset="0"/>
              </a:rPr>
              <a:t>※</a:t>
            </a:r>
            <a:r>
              <a:rPr lang="ja-JP" altLang="en-US" sz="2000" kern="100" dirty="0">
                <a:solidFill>
                  <a:schemeClr val="accent6">
                    <a:lumMod val="50000"/>
                  </a:schemeClr>
                </a:solidFill>
                <a:latin typeface="あんずもじ" panose="02000600000000000000" pitchFamily="2" charset="-128"/>
                <a:ea typeface="あんずもじ" panose="02000600000000000000" pitchFamily="2" charset="-128"/>
                <a:cs typeface="Times New Roman" panose="02020603050405020304" pitchFamily="18" charset="0"/>
              </a:rPr>
              <a:t>時間がある回は、閉室まであそべます。</a:t>
            </a:r>
            <a:endParaRPr lang="en-US" altLang="ja-JP" sz="2000" kern="100" dirty="0">
              <a:solidFill>
                <a:schemeClr val="accent6">
                  <a:lumMod val="50000"/>
                </a:schemeClr>
              </a:solidFill>
              <a:latin typeface="あんずもじ" panose="02000600000000000000" pitchFamily="2" charset="-128"/>
              <a:ea typeface="あんずもじ" panose="02000600000000000000" pitchFamily="2" charset="-128"/>
              <a:cs typeface="Times New Roman" panose="02020603050405020304" pitchFamily="18" charset="0"/>
            </a:endParaRPr>
          </a:p>
          <a:p>
            <a:pPr lvl="0" algn="l"/>
            <a:r>
              <a:rPr lang="en-US" altLang="ja-JP" sz="2000" kern="100" dirty="0">
                <a:solidFill>
                  <a:schemeClr val="accent6">
                    <a:lumMod val="50000"/>
                  </a:schemeClr>
                </a:solidFill>
                <a:effectLst/>
                <a:latin typeface="あんずもじ" panose="02000600000000000000" pitchFamily="2" charset="-128"/>
                <a:ea typeface="あんずもじ" panose="02000600000000000000" pitchFamily="2" charset="-128"/>
                <a:cs typeface="Times New Roman" panose="02020603050405020304" pitchFamily="18" charset="0"/>
              </a:rPr>
              <a:t>※</a:t>
            </a:r>
            <a:r>
              <a:rPr lang="ja-JP" altLang="en-US" sz="2000" kern="100" dirty="0">
                <a:solidFill>
                  <a:schemeClr val="accent6">
                    <a:lumMod val="50000"/>
                  </a:schemeClr>
                </a:solidFill>
                <a:effectLst/>
                <a:latin typeface="あんずもじ" panose="02000600000000000000" pitchFamily="2" charset="-128"/>
                <a:ea typeface="あんずもじ" panose="02000600000000000000" pitchFamily="2" charset="-128"/>
                <a:cs typeface="Times New Roman" panose="02020603050405020304" pitchFamily="18" charset="0"/>
              </a:rPr>
              <a:t>感染症の影響により、内容の変更などがあるかもしれません。</a:t>
            </a:r>
            <a:endParaRPr lang="ja-JP" altLang="ja-JP" sz="2000" kern="100" dirty="0">
              <a:solidFill>
                <a:schemeClr val="accent6">
                  <a:lumMod val="50000"/>
                </a:schemeClr>
              </a:solidFill>
              <a:effectLst/>
              <a:latin typeface="あんずもじ" panose="02000600000000000000" pitchFamily="2" charset="-128"/>
              <a:ea typeface="あんずもじ" panose="02000600000000000000" pitchFamily="2" charset="-128"/>
              <a:cs typeface="Times New Roman" panose="02020603050405020304" pitchFamily="18" charset="0"/>
            </a:endParaRPr>
          </a:p>
        </p:txBody>
      </p: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CDE4CAF6-5500-4097-B105-B7F8E1CF0C56}"/>
              </a:ext>
            </a:extLst>
          </p:cNvPr>
          <p:cNvGrpSpPr/>
          <p:nvPr/>
        </p:nvGrpSpPr>
        <p:grpSpPr>
          <a:xfrm>
            <a:off x="9119864" y="11830149"/>
            <a:ext cx="689444" cy="1365112"/>
            <a:chOff x="11577766" y="834091"/>
            <a:chExt cx="2993394" cy="5667375"/>
          </a:xfrm>
        </p:grpSpPr>
        <p:grpSp>
          <p:nvGrpSpPr>
            <p:cNvPr id="49" name="グループ化 48">
              <a:extLst>
                <a:ext uri="{FF2B5EF4-FFF2-40B4-BE49-F238E27FC236}">
                  <a16:creationId xmlns:a16="http://schemas.microsoft.com/office/drawing/2014/main" id="{070C0D62-2329-46ED-A15F-C7703E94C8FB}"/>
                </a:ext>
              </a:extLst>
            </p:cNvPr>
            <p:cNvGrpSpPr/>
            <p:nvPr/>
          </p:nvGrpSpPr>
          <p:grpSpPr>
            <a:xfrm>
              <a:off x="11577766" y="2129270"/>
              <a:ext cx="2993394" cy="4372196"/>
              <a:chOff x="11577766" y="2129270"/>
              <a:chExt cx="2993394" cy="4372196"/>
            </a:xfrm>
          </p:grpSpPr>
          <p:sp>
            <p:nvSpPr>
              <p:cNvPr id="27" name="フリーフォーム: 図形 26">
                <a:extLst>
                  <a:ext uri="{FF2B5EF4-FFF2-40B4-BE49-F238E27FC236}">
                    <a16:creationId xmlns:a16="http://schemas.microsoft.com/office/drawing/2014/main" id="{4C4683EF-AEBC-4519-ACEC-FBA5765C6249}"/>
                  </a:ext>
                </a:extLst>
              </p:cNvPr>
              <p:cNvSpPr/>
              <p:nvPr/>
            </p:nvSpPr>
            <p:spPr>
              <a:xfrm>
                <a:off x="11577766" y="2162346"/>
                <a:ext cx="2972666" cy="3998422"/>
              </a:xfrm>
              <a:custGeom>
                <a:avLst/>
                <a:gdLst>
                  <a:gd name="connsiteX0" fmla="*/ 154560 w 2198047"/>
                  <a:gd name="connsiteY0" fmla="*/ 1304710 h 2954418"/>
                  <a:gd name="connsiteX1" fmla="*/ 239801 w 2198047"/>
                  <a:gd name="connsiteY1" fmla="*/ 777768 h 2954418"/>
                  <a:gd name="connsiteX2" fmla="*/ 418032 w 2198047"/>
                  <a:gd name="connsiteY2" fmla="*/ 297320 h 2954418"/>
                  <a:gd name="connsiteX3" fmla="*/ 673754 w 2198047"/>
                  <a:gd name="connsiteY3" fmla="*/ 80344 h 2954418"/>
                  <a:gd name="connsiteX4" fmla="*/ 1053462 w 2198047"/>
                  <a:gd name="connsiteY4" fmla="*/ 2852 h 2954418"/>
                  <a:gd name="connsiteX5" fmla="*/ 1502913 w 2198047"/>
                  <a:gd name="connsiteY5" fmla="*/ 41598 h 2954418"/>
                  <a:gd name="connsiteX6" fmla="*/ 1781883 w 2198047"/>
                  <a:gd name="connsiteY6" fmla="*/ 266323 h 2954418"/>
                  <a:gd name="connsiteX7" fmla="*/ 1967862 w 2198047"/>
                  <a:gd name="connsiteY7" fmla="*/ 863008 h 2954418"/>
                  <a:gd name="connsiteX8" fmla="*/ 1991110 w 2198047"/>
                  <a:gd name="connsiteY8" fmla="*/ 1149727 h 2954418"/>
                  <a:gd name="connsiteX9" fmla="*/ 2161591 w 2198047"/>
                  <a:gd name="connsiteY9" fmla="*/ 1475191 h 2954418"/>
                  <a:gd name="connsiteX10" fmla="*/ 2169340 w 2198047"/>
                  <a:gd name="connsiteY10" fmla="*/ 2211361 h 2954418"/>
                  <a:gd name="connsiteX11" fmla="*/ 1843876 w 2198047"/>
                  <a:gd name="connsiteY11" fmla="*/ 2831293 h 2954418"/>
                  <a:gd name="connsiteX12" fmla="*/ 1394425 w 2198047"/>
                  <a:gd name="connsiteY12" fmla="*/ 2947530 h 2954418"/>
                  <a:gd name="connsiteX13" fmla="*/ 596262 w 2198047"/>
                  <a:gd name="connsiteY13" fmla="*/ 2901035 h 2954418"/>
                  <a:gd name="connsiteX14" fmla="*/ 201055 w 2198047"/>
                  <a:gd name="connsiteY14" fmla="*/ 2575571 h 2954418"/>
                  <a:gd name="connsiteX15" fmla="*/ 7327 w 2198047"/>
                  <a:gd name="connsiteY15" fmla="*/ 1994384 h 2954418"/>
                  <a:gd name="connsiteX16" fmla="*/ 53822 w 2198047"/>
                  <a:gd name="connsiteY16" fmla="*/ 1475191 h 2954418"/>
                  <a:gd name="connsiteX17" fmla="*/ 154560 w 2198047"/>
                  <a:gd name="connsiteY17" fmla="*/ 1304710 h 2954418"/>
                  <a:gd name="connsiteX0" fmla="*/ 169927 w 2197916"/>
                  <a:gd name="connsiteY0" fmla="*/ 1188472 h 2954418"/>
                  <a:gd name="connsiteX1" fmla="*/ 239670 w 2197916"/>
                  <a:gd name="connsiteY1" fmla="*/ 777768 h 2954418"/>
                  <a:gd name="connsiteX2" fmla="*/ 417901 w 2197916"/>
                  <a:gd name="connsiteY2" fmla="*/ 297320 h 2954418"/>
                  <a:gd name="connsiteX3" fmla="*/ 673623 w 2197916"/>
                  <a:gd name="connsiteY3" fmla="*/ 80344 h 2954418"/>
                  <a:gd name="connsiteX4" fmla="*/ 1053331 w 2197916"/>
                  <a:gd name="connsiteY4" fmla="*/ 2852 h 2954418"/>
                  <a:gd name="connsiteX5" fmla="*/ 1502782 w 2197916"/>
                  <a:gd name="connsiteY5" fmla="*/ 41598 h 2954418"/>
                  <a:gd name="connsiteX6" fmla="*/ 1781752 w 2197916"/>
                  <a:gd name="connsiteY6" fmla="*/ 266323 h 2954418"/>
                  <a:gd name="connsiteX7" fmla="*/ 1967731 w 2197916"/>
                  <a:gd name="connsiteY7" fmla="*/ 863008 h 2954418"/>
                  <a:gd name="connsiteX8" fmla="*/ 1990979 w 2197916"/>
                  <a:gd name="connsiteY8" fmla="*/ 1149727 h 2954418"/>
                  <a:gd name="connsiteX9" fmla="*/ 2161460 w 2197916"/>
                  <a:gd name="connsiteY9" fmla="*/ 1475191 h 2954418"/>
                  <a:gd name="connsiteX10" fmla="*/ 2169209 w 2197916"/>
                  <a:gd name="connsiteY10" fmla="*/ 2211361 h 2954418"/>
                  <a:gd name="connsiteX11" fmla="*/ 1843745 w 2197916"/>
                  <a:gd name="connsiteY11" fmla="*/ 2831293 h 2954418"/>
                  <a:gd name="connsiteX12" fmla="*/ 1394294 w 2197916"/>
                  <a:gd name="connsiteY12" fmla="*/ 2947530 h 2954418"/>
                  <a:gd name="connsiteX13" fmla="*/ 596131 w 2197916"/>
                  <a:gd name="connsiteY13" fmla="*/ 2901035 h 2954418"/>
                  <a:gd name="connsiteX14" fmla="*/ 200924 w 2197916"/>
                  <a:gd name="connsiteY14" fmla="*/ 2575571 h 2954418"/>
                  <a:gd name="connsiteX15" fmla="*/ 7196 w 2197916"/>
                  <a:gd name="connsiteY15" fmla="*/ 1994384 h 2954418"/>
                  <a:gd name="connsiteX16" fmla="*/ 53691 w 2197916"/>
                  <a:gd name="connsiteY16" fmla="*/ 1475191 h 2954418"/>
                  <a:gd name="connsiteX17" fmla="*/ 169927 w 2197916"/>
                  <a:gd name="connsiteY17" fmla="*/ 1188472 h 2954418"/>
                  <a:gd name="connsiteX0" fmla="*/ 169927 w 2195821"/>
                  <a:gd name="connsiteY0" fmla="*/ 1188472 h 2954418"/>
                  <a:gd name="connsiteX1" fmla="*/ 239670 w 2195821"/>
                  <a:gd name="connsiteY1" fmla="*/ 777768 h 2954418"/>
                  <a:gd name="connsiteX2" fmla="*/ 417901 w 2195821"/>
                  <a:gd name="connsiteY2" fmla="*/ 297320 h 2954418"/>
                  <a:gd name="connsiteX3" fmla="*/ 673623 w 2195821"/>
                  <a:gd name="connsiteY3" fmla="*/ 80344 h 2954418"/>
                  <a:gd name="connsiteX4" fmla="*/ 1053331 w 2195821"/>
                  <a:gd name="connsiteY4" fmla="*/ 2852 h 2954418"/>
                  <a:gd name="connsiteX5" fmla="*/ 1502782 w 2195821"/>
                  <a:gd name="connsiteY5" fmla="*/ 41598 h 2954418"/>
                  <a:gd name="connsiteX6" fmla="*/ 1781752 w 2195821"/>
                  <a:gd name="connsiteY6" fmla="*/ 266323 h 2954418"/>
                  <a:gd name="connsiteX7" fmla="*/ 1967731 w 2195821"/>
                  <a:gd name="connsiteY7" fmla="*/ 863008 h 2954418"/>
                  <a:gd name="connsiteX8" fmla="*/ 2037474 w 2195821"/>
                  <a:gd name="connsiteY8" fmla="*/ 1188473 h 2954418"/>
                  <a:gd name="connsiteX9" fmla="*/ 2161460 w 2195821"/>
                  <a:gd name="connsiteY9" fmla="*/ 1475191 h 2954418"/>
                  <a:gd name="connsiteX10" fmla="*/ 2169209 w 2195821"/>
                  <a:gd name="connsiteY10" fmla="*/ 2211361 h 2954418"/>
                  <a:gd name="connsiteX11" fmla="*/ 1843745 w 2195821"/>
                  <a:gd name="connsiteY11" fmla="*/ 2831293 h 2954418"/>
                  <a:gd name="connsiteX12" fmla="*/ 1394294 w 2195821"/>
                  <a:gd name="connsiteY12" fmla="*/ 2947530 h 2954418"/>
                  <a:gd name="connsiteX13" fmla="*/ 596131 w 2195821"/>
                  <a:gd name="connsiteY13" fmla="*/ 2901035 h 2954418"/>
                  <a:gd name="connsiteX14" fmla="*/ 200924 w 2195821"/>
                  <a:gd name="connsiteY14" fmla="*/ 2575571 h 2954418"/>
                  <a:gd name="connsiteX15" fmla="*/ 7196 w 2195821"/>
                  <a:gd name="connsiteY15" fmla="*/ 1994384 h 2954418"/>
                  <a:gd name="connsiteX16" fmla="*/ 53691 w 2195821"/>
                  <a:gd name="connsiteY16" fmla="*/ 1475191 h 2954418"/>
                  <a:gd name="connsiteX17" fmla="*/ 169927 w 2195821"/>
                  <a:gd name="connsiteY17" fmla="*/ 1188472 h 2954418"/>
                  <a:gd name="connsiteX0" fmla="*/ 169927 w 2197554"/>
                  <a:gd name="connsiteY0" fmla="*/ 1188472 h 2954418"/>
                  <a:gd name="connsiteX1" fmla="*/ 239670 w 2197554"/>
                  <a:gd name="connsiteY1" fmla="*/ 777768 h 2954418"/>
                  <a:gd name="connsiteX2" fmla="*/ 417901 w 2197554"/>
                  <a:gd name="connsiteY2" fmla="*/ 297320 h 2954418"/>
                  <a:gd name="connsiteX3" fmla="*/ 673623 w 2197554"/>
                  <a:gd name="connsiteY3" fmla="*/ 80344 h 2954418"/>
                  <a:gd name="connsiteX4" fmla="*/ 1053331 w 2197554"/>
                  <a:gd name="connsiteY4" fmla="*/ 2852 h 2954418"/>
                  <a:gd name="connsiteX5" fmla="*/ 1502782 w 2197554"/>
                  <a:gd name="connsiteY5" fmla="*/ 41598 h 2954418"/>
                  <a:gd name="connsiteX6" fmla="*/ 1781752 w 2197554"/>
                  <a:gd name="connsiteY6" fmla="*/ 266323 h 2954418"/>
                  <a:gd name="connsiteX7" fmla="*/ 1967731 w 2197554"/>
                  <a:gd name="connsiteY7" fmla="*/ 863008 h 2954418"/>
                  <a:gd name="connsiteX8" fmla="*/ 1998728 w 2197554"/>
                  <a:gd name="connsiteY8" fmla="*/ 1157477 h 2954418"/>
                  <a:gd name="connsiteX9" fmla="*/ 2161460 w 2197554"/>
                  <a:gd name="connsiteY9" fmla="*/ 1475191 h 2954418"/>
                  <a:gd name="connsiteX10" fmla="*/ 2169209 w 2197554"/>
                  <a:gd name="connsiteY10" fmla="*/ 2211361 h 2954418"/>
                  <a:gd name="connsiteX11" fmla="*/ 1843745 w 2197554"/>
                  <a:gd name="connsiteY11" fmla="*/ 2831293 h 2954418"/>
                  <a:gd name="connsiteX12" fmla="*/ 1394294 w 2197554"/>
                  <a:gd name="connsiteY12" fmla="*/ 2947530 h 2954418"/>
                  <a:gd name="connsiteX13" fmla="*/ 596131 w 2197554"/>
                  <a:gd name="connsiteY13" fmla="*/ 2901035 h 2954418"/>
                  <a:gd name="connsiteX14" fmla="*/ 200924 w 2197554"/>
                  <a:gd name="connsiteY14" fmla="*/ 2575571 h 2954418"/>
                  <a:gd name="connsiteX15" fmla="*/ 7196 w 2197554"/>
                  <a:gd name="connsiteY15" fmla="*/ 1994384 h 2954418"/>
                  <a:gd name="connsiteX16" fmla="*/ 53691 w 2197554"/>
                  <a:gd name="connsiteY16" fmla="*/ 1475191 h 2954418"/>
                  <a:gd name="connsiteX17" fmla="*/ 169927 w 2197554"/>
                  <a:gd name="connsiteY17" fmla="*/ 1188472 h 2954418"/>
                  <a:gd name="connsiteX0" fmla="*/ 169927 w 2196498"/>
                  <a:gd name="connsiteY0" fmla="*/ 1188472 h 2954418"/>
                  <a:gd name="connsiteX1" fmla="*/ 239670 w 2196498"/>
                  <a:gd name="connsiteY1" fmla="*/ 777768 h 2954418"/>
                  <a:gd name="connsiteX2" fmla="*/ 417901 w 2196498"/>
                  <a:gd name="connsiteY2" fmla="*/ 297320 h 2954418"/>
                  <a:gd name="connsiteX3" fmla="*/ 673623 w 2196498"/>
                  <a:gd name="connsiteY3" fmla="*/ 80344 h 2954418"/>
                  <a:gd name="connsiteX4" fmla="*/ 1053331 w 2196498"/>
                  <a:gd name="connsiteY4" fmla="*/ 2852 h 2954418"/>
                  <a:gd name="connsiteX5" fmla="*/ 1502782 w 2196498"/>
                  <a:gd name="connsiteY5" fmla="*/ 41598 h 2954418"/>
                  <a:gd name="connsiteX6" fmla="*/ 1781752 w 2196498"/>
                  <a:gd name="connsiteY6" fmla="*/ 266323 h 2954418"/>
                  <a:gd name="connsiteX7" fmla="*/ 1967731 w 2196498"/>
                  <a:gd name="connsiteY7" fmla="*/ 863008 h 2954418"/>
                  <a:gd name="connsiteX8" fmla="*/ 2021975 w 2196498"/>
                  <a:gd name="connsiteY8" fmla="*/ 1157477 h 2954418"/>
                  <a:gd name="connsiteX9" fmla="*/ 2161460 w 2196498"/>
                  <a:gd name="connsiteY9" fmla="*/ 1475191 h 2954418"/>
                  <a:gd name="connsiteX10" fmla="*/ 2169209 w 2196498"/>
                  <a:gd name="connsiteY10" fmla="*/ 2211361 h 2954418"/>
                  <a:gd name="connsiteX11" fmla="*/ 1843745 w 2196498"/>
                  <a:gd name="connsiteY11" fmla="*/ 2831293 h 2954418"/>
                  <a:gd name="connsiteX12" fmla="*/ 1394294 w 2196498"/>
                  <a:gd name="connsiteY12" fmla="*/ 2947530 h 2954418"/>
                  <a:gd name="connsiteX13" fmla="*/ 596131 w 2196498"/>
                  <a:gd name="connsiteY13" fmla="*/ 2901035 h 2954418"/>
                  <a:gd name="connsiteX14" fmla="*/ 200924 w 2196498"/>
                  <a:gd name="connsiteY14" fmla="*/ 2575571 h 2954418"/>
                  <a:gd name="connsiteX15" fmla="*/ 7196 w 2196498"/>
                  <a:gd name="connsiteY15" fmla="*/ 1994384 h 2954418"/>
                  <a:gd name="connsiteX16" fmla="*/ 53691 w 2196498"/>
                  <a:gd name="connsiteY16" fmla="*/ 1475191 h 2954418"/>
                  <a:gd name="connsiteX17" fmla="*/ 169927 w 2196498"/>
                  <a:gd name="connsiteY17" fmla="*/ 1188472 h 2954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196498" h="2954418">
                    <a:moveTo>
                      <a:pt x="169927" y="1188472"/>
                    </a:moveTo>
                    <a:cubicBezTo>
                      <a:pt x="200924" y="1072235"/>
                      <a:pt x="198341" y="926293"/>
                      <a:pt x="239670" y="777768"/>
                    </a:cubicBezTo>
                    <a:cubicBezTo>
                      <a:pt x="280999" y="629243"/>
                      <a:pt x="345576" y="413557"/>
                      <a:pt x="417901" y="297320"/>
                    </a:cubicBezTo>
                    <a:cubicBezTo>
                      <a:pt x="490226" y="181083"/>
                      <a:pt x="567718" y="129422"/>
                      <a:pt x="673623" y="80344"/>
                    </a:cubicBezTo>
                    <a:cubicBezTo>
                      <a:pt x="779528" y="31266"/>
                      <a:pt x="915138" y="9310"/>
                      <a:pt x="1053331" y="2852"/>
                    </a:cubicBezTo>
                    <a:cubicBezTo>
                      <a:pt x="1191524" y="-3606"/>
                      <a:pt x="1381379" y="-2314"/>
                      <a:pt x="1502782" y="41598"/>
                    </a:cubicBezTo>
                    <a:cubicBezTo>
                      <a:pt x="1624185" y="85510"/>
                      <a:pt x="1704261" y="129421"/>
                      <a:pt x="1781752" y="266323"/>
                    </a:cubicBezTo>
                    <a:cubicBezTo>
                      <a:pt x="1859243" y="403225"/>
                      <a:pt x="1927694" y="714482"/>
                      <a:pt x="1967731" y="863008"/>
                    </a:cubicBezTo>
                    <a:cubicBezTo>
                      <a:pt x="2007768" y="1011534"/>
                      <a:pt x="1989687" y="1055447"/>
                      <a:pt x="2021975" y="1157477"/>
                    </a:cubicBezTo>
                    <a:cubicBezTo>
                      <a:pt x="2054263" y="1259507"/>
                      <a:pt x="2136921" y="1299544"/>
                      <a:pt x="2161460" y="1475191"/>
                    </a:cubicBezTo>
                    <a:cubicBezTo>
                      <a:pt x="2185999" y="1650838"/>
                      <a:pt x="2222162" y="1985344"/>
                      <a:pt x="2169209" y="2211361"/>
                    </a:cubicBezTo>
                    <a:cubicBezTo>
                      <a:pt x="2116256" y="2437378"/>
                      <a:pt x="1972897" y="2708598"/>
                      <a:pt x="1843745" y="2831293"/>
                    </a:cubicBezTo>
                    <a:cubicBezTo>
                      <a:pt x="1714593" y="2953988"/>
                      <a:pt x="1602230" y="2935906"/>
                      <a:pt x="1394294" y="2947530"/>
                    </a:cubicBezTo>
                    <a:cubicBezTo>
                      <a:pt x="1186358" y="2959154"/>
                      <a:pt x="795026" y="2963028"/>
                      <a:pt x="596131" y="2901035"/>
                    </a:cubicBezTo>
                    <a:cubicBezTo>
                      <a:pt x="397236" y="2839042"/>
                      <a:pt x="299080" y="2726680"/>
                      <a:pt x="200924" y="2575571"/>
                    </a:cubicBezTo>
                    <a:cubicBezTo>
                      <a:pt x="102768" y="2424462"/>
                      <a:pt x="31735" y="2177781"/>
                      <a:pt x="7196" y="1994384"/>
                    </a:cubicBezTo>
                    <a:cubicBezTo>
                      <a:pt x="-17343" y="1810987"/>
                      <a:pt x="26569" y="1609510"/>
                      <a:pt x="53691" y="1475191"/>
                    </a:cubicBezTo>
                    <a:cubicBezTo>
                      <a:pt x="80813" y="1340872"/>
                      <a:pt x="138930" y="1304709"/>
                      <a:pt x="169927" y="1188472"/>
                    </a:cubicBezTo>
                    <a:close/>
                  </a:path>
                </a:pathLst>
              </a:custGeom>
              <a:solidFill>
                <a:srgbClr val="DEDE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フリーフォーム: 図形 27">
                <a:extLst>
                  <a:ext uri="{FF2B5EF4-FFF2-40B4-BE49-F238E27FC236}">
                    <a16:creationId xmlns:a16="http://schemas.microsoft.com/office/drawing/2014/main" id="{9FE7B378-DE6F-4224-99FA-AA8A241145A2}"/>
                  </a:ext>
                </a:extLst>
              </p:cNvPr>
              <p:cNvSpPr/>
              <p:nvPr/>
            </p:nvSpPr>
            <p:spPr>
              <a:xfrm>
                <a:off x="11586390" y="2129270"/>
                <a:ext cx="2984770" cy="3485706"/>
              </a:xfrm>
              <a:custGeom>
                <a:avLst/>
                <a:gdLst>
                  <a:gd name="connsiteX0" fmla="*/ 154560 w 2198047"/>
                  <a:gd name="connsiteY0" fmla="*/ 1304710 h 2954418"/>
                  <a:gd name="connsiteX1" fmla="*/ 239801 w 2198047"/>
                  <a:gd name="connsiteY1" fmla="*/ 777768 h 2954418"/>
                  <a:gd name="connsiteX2" fmla="*/ 418032 w 2198047"/>
                  <a:gd name="connsiteY2" fmla="*/ 297320 h 2954418"/>
                  <a:gd name="connsiteX3" fmla="*/ 673754 w 2198047"/>
                  <a:gd name="connsiteY3" fmla="*/ 80344 h 2954418"/>
                  <a:gd name="connsiteX4" fmla="*/ 1053462 w 2198047"/>
                  <a:gd name="connsiteY4" fmla="*/ 2852 h 2954418"/>
                  <a:gd name="connsiteX5" fmla="*/ 1502913 w 2198047"/>
                  <a:gd name="connsiteY5" fmla="*/ 41598 h 2954418"/>
                  <a:gd name="connsiteX6" fmla="*/ 1781883 w 2198047"/>
                  <a:gd name="connsiteY6" fmla="*/ 266323 h 2954418"/>
                  <a:gd name="connsiteX7" fmla="*/ 1967862 w 2198047"/>
                  <a:gd name="connsiteY7" fmla="*/ 863008 h 2954418"/>
                  <a:gd name="connsiteX8" fmla="*/ 1991110 w 2198047"/>
                  <a:gd name="connsiteY8" fmla="*/ 1149727 h 2954418"/>
                  <a:gd name="connsiteX9" fmla="*/ 2161591 w 2198047"/>
                  <a:gd name="connsiteY9" fmla="*/ 1475191 h 2954418"/>
                  <a:gd name="connsiteX10" fmla="*/ 2169340 w 2198047"/>
                  <a:gd name="connsiteY10" fmla="*/ 2211361 h 2954418"/>
                  <a:gd name="connsiteX11" fmla="*/ 1843876 w 2198047"/>
                  <a:gd name="connsiteY11" fmla="*/ 2831293 h 2954418"/>
                  <a:gd name="connsiteX12" fmla="*/ 1394425 w 2198047"/>
                  <a:gd name="connsiteY12" fmla="*/ 2947530 h 2954418"/>
                  <a:gd name="connsiteX13" fmla="*/ 596262 w 2198047"/>
                  <a:gd name="connsiteY13" fmla="*/ 2901035 h 2954418"/>
                  <a:gd name="connsiteX14" fmla="*/ 201055 w 2198047"/>
                  <a:gd name="connsiteY14" fmla="*/ 2575571 h 2954418"/>
                  <a:gd name="connsiteX15" fmla="*/ 7327 w 2198047"/>
                  <a:gd name="connsiteY15" fmla="*/ 1994384 h 2954418"/>
                  <a:gd name="connsiteX16" fmla="*/ 53822 w 2198047"/>
                  <a:gd name="connsiteY16" fmla="*/ 1475191 h 2954418"/>
                  <a:gd name="connsiteX17" fmla="*/ 154560 w 2198047"/>
                  <a:gd name="connsiteY17" fmla="*/ 1304710 h 2954418"/>
                  <a:gd name="connsiteX0" fmla="*/ 169927 w 2197916"/>
                  <a:gd name="connsiteY0" fmla="*/ 1188472 h 2954418"/>
                  <a:gd name="connsiteX1" fmla="*/ 239670 w 2197916"/>
                  <a:gd name="connsiteY1" fmla="*/ 777768 h 2954418"/>
                  <a:gd name="connsiteX2" fmla="*/ 417901 w 2197916"/>
                  <a:gd name="connsiteY2" fmla="*/ 297320 h 2954418"/>
                  <a:gd name="connsiteX3" fmla="*/ 673623 w 2197916"/>
                  <a:gd name="connsiteY3" fmla="*/ 80344 h 2954418"/>
                  <a:gd name="connsiteX4" fmla="*/ 1053331 w 2197916"/>
                  <a:gd name="connsiteY4" fmla="*/ 2852 h 2954418"/>
                  <a:gd name="connsiteX5" fmla="*/ 1502782 w 2197916"/>
                  <a:gd name="connsiteY5" fmla="*/ 41598 h 2954418"/>
                  <a:gd name="connsiteX6" fmla="*/ 1781752 w 2197916"/>
                  <a:gd name="connsiteY6" fmla="*/ 266323 h 2954418"/>
                  <a:gd name="connsiteX7" fmla="*/ 1967731 w 2197916"/>
                  <a:gd name="connsiteY7" fmla="*/ 863008 h 2954418"/>
                  <a:gd name="connsiteX8" fmla="*/ 1990979 w 2197916"/>
                  <a:gd name="connsiteY8" fmla="*/ 1149727 h 2954418"/>
                  <a:gd name="connsiteX9" fmla="*/ 2161460 w 2197916"/>
                  <a:gd name="connsiteY9" fmla="*/ 1475191 h 2954418"/>
                  <a:gd name="connsiteX10" fmla="*/ 2169209 w 2197916"/>
                  <a:gd name="connsiteY10" fmla="*/ 2211361 h 2954418"/>
                  <a:gd name="connsiteX11" fmla="*/ 1843745 w 2197916"/>
                  <a:gd name="connsiteY11" fmla="*/ 2831293 h 2954418"/>
                  <a:gd name="connsiteX12" fmla="*/ 1394294 w 2197916"/>
                  <a:gd name="connsiteY12" fmla="*/ 2947530 h 2954418"/>
                  <a:gd name="connsiteX13" fmla="*/ 596131 w 2197916"/>
                  <a:gd name="connsiteY13" fmla="*/ 2901035 h 2954418"/>
                  <a:gd name="connsiteX14" fmla="*/ 200924 w 2197916"/>
                  <a:gd name="connsiteY14" fmla="*/ 2575571 h 2954418"/>
                  <a:gd name="connsiteX15" fmla="*/ 7196 w 2197916"/>
                  <a:gd name="connsiteY15" fmla="*/ 1994384 h 2954418"/>
                  <a:gd name="connsiteX16" fmla="*/ 53691 w 2197916"/>
                  <a:gd name="connsiteY16" fmla="*/ 1475191 h 2954418"/>
                  <a:gd name="connsiteX17" fmla="*/ 169927 w 2197916"/>
                  <a:gd name="connsiteY17" fmla="*/ 1188472 h 2954418"/>
                  <a:gd name="connsiteX0" fmla="*/ 169927 w 2195821"/>
                  <a:gd name="connsiteY0" fmla="*/ 1188472 h 2954418"/>
                  <a:gd name="connsiteX1" fmla="*/ 239670 w 2195821"/>
                  <a:gd name="connsiteY1" fmla="*/ 777768 h 2954418"/>
                  <a:gd name="connsiteX2" fmla="*/ 417901 w 2195821"/>
                  <a:gd name="connsiteY2" fmla="*/ 297320 h 2954418"/>
                  <a:gd name="connsiteX3" fmla="*/ 673623 w 2195821"/>
                  <a:gd name="connsiteY3" fmla="*/ 80344 h 2954418"/>
                  <a:gd name="connsiteX4" fmla="*/ 1053331 w 2195821"/>
                  <a:gd name="connsiteY4" fmla="*/ 2852 h 2954418"/>
                  <a:gd name="connsiteX5" fmla="*/ 1502782 w 2195821"/>
                  <a:gd name="connsiteY5" fmla="*/ 41598 h 2954418"/>
                  <a:gd name="connsiteX6" fmla="*/ 1781752 w 2195821"/>
                  <a:gd name="connsiteY6" fmla="*/ 266323 h 2954418"/>
                  <a:gd name="connsiteX7" fmla="*/ 1967731 w 2195821"/>
                  <a:gd name="connsiteY7" fmla="*/ 863008 h 2954418"/>
                  <a:gd name="connsiteX8" fmla="*/ 2037474 w 2195821"/>
                  <a:gd name="connsiteY8" fmla="*/ 1188473 h 2954418"/>
                  <a:gd name="connsiteX9" fmla="*/ 2161460 w 2195821"/>
                  <a:gd name="connsiteY9" fmla="*/ 1475191 h 2954418"/>
                  <a:gd name="connsiteX10" fmla="*/ 2169209 w 2195821"/>
                  <a:gd name="connsiteY10" fmla="*/ 2211361 h 2954418"/>
                  <a:gd name="connsiteX11" fmla="*/ 1843745 w 2195821"/>
                  <a:gd name="connsiteY11" fmla="*/ 2831293 h 2954418"/>
                  <a:gd name="connsiteX12" fmla="*/ 1394294 w 2195821"/>
                  <a:gd name="connsiteY12" fmla="*/ 2947530 h 2954418"/>
                  <a:gd name="connsiteX13" fmla="*/ 596131 w 2195821"/>
                  <a:gd name="connsiteY13" fmla="*/ 2901035 h 2954418"/>
                  <a:gd name="connsiteX14" fmla="*/ 200924 w 2195821"/>
                  <a:gd name="connsiteY14" fmla="*/ 2575571 h 2954418"/>
                  <a:gd name="connsiteX15" fmla="*/ 7196 w 2195821"/>
                  <a:gd name="connsiteY15" fmla="*/ 1994384 h 2954418"/>
                  <a:gd name="connsiteX16" fmla="*/ 53691 w 2195821"/>
                  <a:gd name="connsiteY16" fmla="*/ 1475191 h 2954418"/>
                  <a:gd name="connsiteX17" fmla="*/ 169927 w 2195821"/>
                  <a:gd name="connsiteY17" fmla="*/ 1188472 h 2954418"/>
                  <a:gd name="connsiteX0" fmla="*/ 169927 w 2197554"/>
                  <a:gd name="connsiteY0" fmla="*/ 1188472 h 2954418"/>
                  <a:gd name="connsiteX1" fmla="*/ 239670 w 2197554"/>
                  <a:gd name="connsiteY1" fmla="*/ 777768 h 2954418"/>
                  <a:gd name="connsiteX2" fmla="*/ 417901 w 2197554"/>
                  <a:gd name="connsiteY2" fmla="*/ 297320 h 2954418"/>
                  <a:gd name="connsiteX3" fmla="*/ 673623 w 2197554"/>
                  <a:gd name="connsiteY3" fmla="*/ 80344 h 2954418"/>
                  <a:gd name="connsiteX4" fmla="*/ 1053331 w 2197554"/>
                  <a:gd name="connsiteY4" fmla="*/ 2852 h 2954418"/>
                  <a:gd name="connsiteX5" fmla="*/ 1502782 w 2197554"/>
                  <a:gd name="connsiteY5" fmla="*/ 41598 h 2954418"/>
                  <a:gd name="connsiteX6" fmla="*/ 1781752 w 2197554"/>
                  <a:gd name="connsiteY6" fmla="*/ 266323 h 2954418"/>
                  <a:gd name="connsiteX7" fmla="*/ 1967731 w 2197554"/>
                  <a:gd name="connsiteY7" fmla="*/ 863008 h 2954418"/>
                  <a:gd name="connsiteX8" fmla="*/ 1998728 w 2197554"/>
                  <a:gd name="connsiteY8" fmla="*/ 1157477 h 2954418"/>
                  <a:gd name="connsiteX9" fmla="*/ 2161460 w 2197554"/>
                  <a:gd name="connsiteY9" fmla="*/ 1475191 h 2954418"/>
                  <a:gd name="connsiteX10" fmla="*/ 2169209 w 2197554"/>
                  <a:gd name="connsiteY10" fmla="*/ 2211361 h 2954418"/>
                  <a:gd name="connsiteX11" fmla="*/ 1843745 w 2197554"/>
                  <a:gd name="connsiteY11" fmla="*/ 2831293 h 2954418"/>
                  <a:gd name="connsiteX12" fmla="*/ 1394294 w 2197554"/>
                  <a:gd name="connsiteY12" fmla="*/ 2947530 h 2954418"/>
                  <a:gd name="connsiteX13" fmla="*/ 596131 w 2197554"/>
                  <a:gd name="connsiteY13" fmla="*/ 2901035 h 2954418"/>
                  <a:gd name="connsiteX14" fmla="*/ 200924 w 2197554"/>
                  <a:gd name="connsiteY14" fmla="*/ 2575571 h 2954418"/>
                  <a:gd name="connsiteX15" fmla="*/ 7196 w 2197554"/>
                  <a:gd name="connsiteY15" fmla="*/ 1994384 h 2954418"/>
                  <a:gd name="connsiteX16" fmla="*/ 53691 w 2197554"/>
                  <a:gd name="connsiteY16" fmla="*/ 1475191 h 2954418"/>
                  <a:gd name="connsiteX17" fmla="*/ 169927 w 2197554"/>
                  <a:gd name="connsiteY17" fmla="*/ 1188472 h 2954418"/>
                  <a:gd name="connsiteX0" fmla="*/ 169927 w 2196498"/>
                  <a:gd name="connsiteY0" fmla="*/ 1188472 h 2954418"/>
                  <a:gd name="connsiteX1" fmla="*/ 239670 w 2196498"/>
                  <a:gd name="connsiteY1" fmla="*/ 777768 h 2954418"/>
                  <a:gd name="connsiteX2" fmla="*/ 417901 w 2196498"/>
                  <a:gd name="connsiteY2" fmla="*/ 297320 h 2954418"/>
                  <a:gd name="connsiteX3" fmla="*/ 673623 w 2196498"/>
                  <a:gd name="connsiteY3" fmla="*/ 80344 h 2954418"/>
                  <a:gd name="connsiteX4" fmla="*/ 1053331 w 2196498"/>
                  <a:gd name="connsiteY4" fmla="*/ 2852 h 2954418"/>
                  <a:gd name="connsiteX5" fmla="*/ 1502782 w 2196498"/>
                  <a:gd name="connsiteY5" fmla="*/ 41598 h 2954418"/>
                  <a:gd name="connsiteX6" fmla="*/ 1781752 w 2196498"/>
                  <a:gd name="connsiteY6" fmla="*/ 266323 h 2954418"/>
                  <a:gd name="connsiteX7" fmla="*/ 1967731 w 2196498"/>
                  <a:gd name="connsiteY7" fmla="*/ 863008 h 2954418"/>
                  <a:gd name="connsiteX8" fmla="*/ 2021975 w 2196498"/>
                  <a:gd name="connsiteY8" fmla="*/ 1157477 h 2954418"/>
                  <a:gd name="connsiteX9" fmla="*/ 2161460 w 2196498"/>
                  <a:gd name="connsiteY9" fmla="*/ 1475191 h 2954418"/>
                  <a:gd name="connsiteX10" fmla="*/ 2169209 w 2196498"/>
                  <a:gd name="connsiteY10" fmla="*/ 2211361 h 2954418"/>
                  <a:gd name="connsiteX11" fmla="*/ 1843745 w 2196498"/>
                  <a:gd name="connsiteY11" fmla="*/ 2831293 h 2954418"/>
                  <a:gd name="connsiteX12" fmla="*/ 1394294 w 2196498"/>
                  <a:gd name="connsiteY12" fmla="*/ 2947530 h 2954418"/>
                  <a:gd name="connsiteX13" fmla="*/ 596131 w 2196498"/>
                  <a:gd name="connsiteY13" fmla="*/ 2901035 h 2954418"/>
                  <a:gd name="connsiteX14" fmla="*/ 200924 w 2196498"/>
                  <a:gd name="connsiteY14" fmla="*/ 2575571 h 2954418"/>
                  <a:gd name="connsiteX15" fmla="*/ 7196 w 2196498"/>
                  <a:gd name="connsiteY15" fmla="*/ 1994384 h 2954418"/>
                  <a:gd name="connsiteX16" fmla="*/ 53691 w 2196498"/>
                  <a:gd name="connsiteY16" fmla="*/ 1475191 h 2954418"/>
                  <a:gd name="connsiteX17" fmla="*/ 169927 w 2196498"/>
                  <a:gd name="connsiteY17" fmla="*/ 1188472 h 2954418"/>
                  <a:gd name="connsiteX0" fmla="*/ 169927 w 2196498"/>
                  <a:gd name="connsiteY0" fmla="*/ 1188472 h 2979911"/>
                  <a:gd name="connsiteX1" fmla="*/ 239670 w 2196498"/>
                  <a:gd name="connsiteY1" fmla="*/ 777768 h 2979911"/>
                  <a:gd name="connsiteX2" fmla="*/ 417901 w 2196498"/>
                  <a:gd name="connsiteY2" fmla="*/ 297320 h 2979911"/>
                  <a:gd name="connsiteX3" fmla="*/ 673623 w 2196498"/>
                  <a:gd name="connsiteY3" fmla="*/ 80344 h 2979911"/>
                  <a:gd name="connsiteX4" fmla="*/ 1053331 w 2196498"/>
                  <a:gd name="connsiteY4" fmla="*/ 2852 h 2979911"/>
                  <a:gd name="connsiteX5" fmla="*/ 1502782 w 2196498"/>
                  <a:gd name="connsiteY5" fmla="*/ 41598 h 2979911"/>
                  <a:gd name="connsiteX6" fmla="*/ 1781752 w 2196498"/>
                  <a:gd name="connsiteY6" fmla="*/ 266323 h 2979911"/>
                  <a:gd name="connsiteX7" fmla="*/ 1967731 w 2196498"/>
                  <a:gd name="connsiteY7" fmla="*/ 863008 h 2979911"/>
                  <a:gd name="connsiteX8" fmla="*/ 2021975 w 2196498"/>
                  <a:gd name="connsiteY8" fmla="*/ 1157477 h 2979911"/>
                  <a:gd name="connsiteX9" fmla="*/ 2161460 w 2196498"/>
                  <a:gd name="connsiteY9" fmla="*/ 1475191 h 2979911"/>
                  <a:gd name="connsiteX10" fmla="*/ 2169209 w 2196498"/>
                  <a:gd name="connsiteY10" fmla="*/ 2211361 h 2979911"/>
                  <a:gd name="connsiteX11" fmla="*/ 1843745 w 2196498"/>
                  <a:gd name="connsiteY11" fmla="*/ 2831293 h 2979911"/>
                  <a:gd name="connsiteX12" fmla="*/ 1394294 w 2196498"/>
                  <a:gd name="connsiteY12" fmla="*/ 2947530 h 2979911"/>
                  <a:gd name="connsiteX13" fmla="*/ 619378 w 2196498"/>
                  <a:gd name="connsiteY13" fmla="*/ 2947530 h 2979911"/>
                  <a:gd name="connsiteX14" fmla="*/ 200924 w 2196498"/>
                  <a:gd name="connsiteY14" fmla="*/ 2575571 h 2979911"/>
                  <a:gd name="connsiteX15" fmla="*/ 7196 w 2196498"/>
                  <a:gd name="connsiteY15" fmla="*/ 1994384 h 2979911"/>
                  <a:gd name="connsiteX16" fmla="*/ 53691 w 2196498"/>
                  <a:gd name="connsiteY16" fmla="*/ 1475191 h 2979911"/>
                  <a:gd name="connsiteX17" fmla="*/ 169927 w 2196498"/>
                  <a:gd name="connsiteY17" fmla="*/ 1188472 h 2979911"/>
                  <a:gd name="connsiteX0" fmla="*/ 169927 w 2196498"/>
                  <a:gd name="connsiteY0" fmla="*/ 1188472 h 2992889"/>
                  <a:gd name="connsiteX1" fmla="*/ 239670 w 2196498"/>
                  <a:gd name="connsiteY1" fmla="*/ 777768 h 2992889"/>
                  <a:gd name="connsiteX2" fmla="*/ 417901 w 2196498"/>
                  <a:gd name="connsiteY2" fmla="*/ 297320 h 2992889"/>
                  <a:gd name="connsiteX3" fmla="*/ 673623 w 2196498"/>
                  <a:gd name="connsiteY3" fmla="*/ 80344 h 2992889"/>
                  <a:gd name="connsiteX4" fmla="*/ 1053331 w 2196498"/>
                  <a:gd name="connsiteY4" fmla="*/ 2852 h 2992889"/>
                  <a:gd name="connsiteX5" fmla="*/ 1502782 w 2196498"/>
                  <a:gd name="connsiteY5" fmla="*/ 41598 h 2992889"/>
                  <a:gd name="connsiteX6" fmla="*/ 1781752 w 2196498"/>
                  <a:gd name="connsiteY6" fmla="*/ 266323 h 2992889"/>
                  <a:gd name="connsiteX7" fmla="*/ 1967731 w 2196498"/>
                  <a:gd name="connsiteY7" fmla="*/ 863008 h 2992889"/>
                  <a:gd name="connsiteX8" fmla="*/ 2021975 w 2196498"/>
                  <a:gd name="connsiteY8" fmla="*/ 1157477 h 2992889"/>
                  <a:gd name="connsiteX9" fmla="*/ 2161460 w 2196498"/>
                  <a:gd name="connsiteY9" fmla="*/ 1475191 h 2992889"/>
                  <a:gd name="connsiteX10" fmla="*/ 2169209 w 2196498"/>
                  <a:gd name="connsiteY10" fmla="*/ 2211361 h 2992889"/>
                  <a:gd name="connsiteX11" fmla="*/ 1843745 w 2196498"/>
                  <a:gd name="connsiteY11" fmla="*/ 2831293 h 2992889"/>
                  <a:gd name="connsiteX12" fmla="*/ 1394294 w 2196498"/>
                  <a:gd name="connsiteY12" fmla="*/ 2947530 h 2992889"/>
                  <a:gd name="connsiteX13" fmla="*/ 580633 w 2196498"/>
                  <a:gd name="connsiteY13" fmla="*/ 2188113 h 2992889"/>
                  <a:gd name="connsiteX14" fmla="*/ 200924 w 2196498"/>
                  <a:gd name="connsiteY14" fmla="*/ 2575571 h 2992889"/>
                  <a:gd name="connsiteX15" fmla="*/ 7196 w 2196498"/>
                  <a:gd name="connsiteY15" fmla="*/ 1994384 h 2992889"/>
                  <a:gd name="connsiteX16" fmla="*/ 53691 w 2196498"/>
                  <a:gd name="connsiteY16" fmla="*/ 1475191 h 2992889"/>
                  <a:gd name="connsiteX17" fmla="*/ 169927 w 2196498"/>
                  <a:gd name="connsiteY17" fmla="*/ 1188472 h 2992889"/>
                  <a:gd name="connsiteX0" fmla="*/ 169927 w 2196498"/>
                  <a:gd name="connsiteY0" fmla="*/ 1188472 h 2884324"/>
                  <a:gd name="connsiteX1" fmla="*/ 239670 w 2196498"/>
                  <a:gd name="connsiteY1" fmla="*/ 777768 h 2884324"/>
                  <a:gd name="connsiteX2" fmla="*/ 417901 w 2196498"/>
                  <a:gd name="connsiteY2" fmla="*/ 297320 h 2884324"/>
                  <a:gd name="connsiteX3" fmla="*/ 673623 w 2196498"/>
                  <a:gd name="connsiteY3" fmla="*/ 80344 h 2884324"/>
                  <a:gd name="connsiteX4" fmla="*/ 1053331 w 2196498"/>
                  <a:gd name="connsiteY4" fmla="*/ 2852 h 2884324"/>
                  <a:gd name="connsiteX5" fmla="*/ 1502782 w 2196498"/>
                  <a:gd name="connsiteY5" fmla="*/ 41598 h 2884324"/>
                  <a:gd name="connsiteX6" fmla="*/ 1781752 w 2196498"/>
                  <a:gd name="connsiteY6" fmla="*/ 266323 h 2884324"/>
                  <a:gd name="connsiteX7" fmla="*/ 1967731 w 2196498"/>
                  <a:gd name="connsiteY7" fmla="*/ 863008 h 2884324"/>
                  <a:gd name="connsiteX8" fmla="*/ 2021975 w 2196498"/>
                  <a:gd name="connsiteY8" fmla="*/ 1157477 h 2884324"/>
                  <a:gd name="connsiteX9" fmla="*/ 2161460 w 2196498"/>
                  <a:gd name="connsiteY9" fmla="*/ 1475191 h 2884324"/>
                  <a:gd name="connsiteX10" fmla="*/ 2169209 w 2196498"/>
                  <a:gd name="connsiteY10" fmla="*/ 2211361 h 2884324"/>
                  <a:gd name="connsiteX11" fmla="*/ 1843745 w 2196498"/>
                  <a:gd name="connsiteY11" fmla="*/ 2831293 h 2884324"/>
                  <a:gd name="connsiteX12" fmla="*/ 1115325 w 2196498"/>
                  <a:gd name="connsiteY12" fmla="*/ 777767 h 2884324"/>
                  <a:gd name="connsiteX13" fmla="*/ 580633 w 2196498"/>
                  <a:gd name="connsiteY13" fmla="*/ 2188113 h 2884324"/>
                  <a:gd name="connsiteX14" fmla="*/ 200924 w 2196498"/>
                  <a:gd name="connsiteY14" fmla="*/ 2575571 h 2884324"/>
                  <a:gd name="connsiteX15" fmla="*/ 7196 w 2196498"/>
                  <a:gd name="connsiteY15" fmla="*/ 1994384 h 2884324"/>
                  <a:gd name="connsiteX16" fmla="*/ 53691 w 2196498"/>
                  <a:gd name="connsiteY16" fmla="*/ 1475191 h 2884324"/>
                  <a:gd name="connsiteX17" fmla="*/ 169927 w 2196498"/>
                  <a:gd name="connsiteY17" fmla="*/ 1188472 h 2884324"/>
                  <a:gd name="connsiteX0" fmla="*/ 169927 w 2197065"/>
                  <a:gd name="connsiteY0" fmla="*/ 1188472 h 2612504"/>
                  <a:gd name="connsiteX1" fmla="*/ 239670 w 2197065"/>
                  <a:gd name="connsiteY1" fmla="*/ 777768 h 2612504"/>
                  <a:gd name="connsiteX2" fmla="*/ 417901 w 2197065"/>
                  <a:gd name="connsiteY2" fmla="*/ 297320 h 2612504"/>
                  <a:gd name="connsiteX3" fmla="*/ 673623 w 2197065"/>
                  <a:gd name="connsiteY3" fmla="*/ 80344 h 2612504"/>
                  <a:gd name="connsiteX4" fmla="*/ 1053331 w 2197065"/>
                  <a:gd name="connsiteY4" fmla="*/ 2852 h 2612504"/>
                  <a:gd name="connsiteX5" fmla="*/ 1502782 w 2197065"/>
                  <a:gd name="connsiteY5" fmla="*/ 41598 h 2612504"/>
                  <a:gd name="connsiteX6" fmla="*/ 1781752 w 2197065"/>
                  <a:gd name="connsiteY6" fmla="*/ 266323 h 2612504"/>
                  <a:gd name="connsiteX7" fmla="*/ 1967731 w 2197065"/>
                  <a:gd name="connsiteY7" fmla="*/ 863008 h 2612504"/>
                  <a:gd name="connsiteX8" fmla="*/ 2021975 w 2197065"/>
                  <a:gd name="connsiteY8" fmla="*/ 1157477 h 2612504"/>
                  <a:gd name="connsiteX9" fmla="*/ 2161460 w 2197065"/>
                  <a:gd name="connsiteY9" fmla="*/ 1475191 h 2612504"/>
                  <a:gd name="connsiteX10" fmla="*/ 2169209 w 2197065"/>
                  <a:gd name="connsiteY10" fmla="*/ 2211361 h 2612504"/>
                  <a:gd name="connsiteX11" fmla="*/ 1835996 w 2197065"/>
                  <a:gd name="connsiteY11" fmla="*/ 2536825 h 2612504"/>
                  <a:gd name="connsiteX12" fmla="*/ 1115325 w 2197065"/>
                  <a:gd name="connsiteY12" fmla="*/ 777767 h 2612504"/>
                  <a:gd name="connsiteX13" fmla="*/ 580633 w 2197065"/>
                  <a:gd name="connsiteY13" fmla="*/ 2188113 h 2612504"/>
                  <a:gd name="connsiteX14" fmla="*/ 200924 w 2197065"/>
                  <a:gd name="connsiteY14" fmla="*/ 2575571 h 2612504"/>
                  <a:gd name="connsiteX15" fmla="*/ 7196 w 2197065"/>
                  <a:gd name="connsiteY15" fmla="*/ 1994384 h 2612504"/>
                  <a:gd name="connsiteX16" fmla="*/ 53691 w 2197065"/>
                  <a:gd name="connsiteY16" fmla="*/ 1475191 h 2612504"/>
                  <a:gd name="connsiteX17" fmla="*/ 169927 w 2197065"/>
                  <a:gd name="connsiteY17" fmla="*/ 1188472 h 2612504"/>
                  <a:gd name="connsiteX0" fmla="*/ 169927 w 2197065"/>
                  <a:gd name="connsiteY0" fmla="*/ 1188472 h 2580669"/>
                  <a:gd name="connsiteX1" fmla="*/ 239670 w 2197065"/>
                  <a:gd name="connsiteY1" fmla="*/ 777768 h 2580669"/>
                  <a:gd name="connsiteX2" fmla="*/ 417901 w 2197065"/>
                  <a:gd name="connsiteY2" fmla="*/ 297320 h 2580669"/>
                  <a:gd name="connsiteX3" fmla="*/ 673623 w 2197065"/>
                  <a:gd name="connsiteY3" fmla="*/ 80344 h 2580669"/>
                  <a:gd name="connsiteX4" fmla="*/ 1053331 w 2197065"/>
                  <a:gd name="connsiteY4" fmla="*/ 2852 h 2580669"/>
                  <a:gd name="connsiteX5" fmla="*/ 1502782 w 2197065"/>
                  <a:gd name="connsiteY5" fmla="*/ 41598 h 2580669"/>
                  <a:gd name="connsiteX6" fmla="*/ 1781752 w 2197065"/>
                  <a:gd name="connsiteY6" fmla="*/ 266323 h 2580669"/>
                  <a:gd name="connsiteX7" fmla="*/ 1967731 w 2197065"/>
                  <a:gd name="connsiteY7" fmla="*/ 863008 h 2580669"/>
                  <a:gd name="connsiteX8" fmla="*/ 2021975 w 2197065"/>
                  <a:gd name="connsiteY8" fmla="*/ 1157477 h 2580669"/>
                  <a:gd name="connsiteX9" fmla="*/ 2161460 w 2197065"/>
                  <a:gd name="connsiteY9" fmla="*/ 1475191 h 2580669"/>
                  <a:gd name="connsiteX10" fmla="*/ 2169209 w 2197065"/>
                  <a:gd name="connsiteY10" fmla="*/ 2211361 h 2580669"/>
                  <a:gd name="connsiteX11" fmla="*/ 1835996 w 2197065"/>
                  <a:gd name="connsiteY11" fmla="*/ 2536825 h 2580669"/>
                  <a:gd name="connsiteX12" fmla="*/ 1541655 w 2197065"/>
                  <a:gd name="connsiteY12" fmla="*/ 2079625 h 2580669"/>
                  <a:gd name="connsiteX13" fmla="*/ 1115325 w 2197065"/>
                  <a:gd name="connsiteY13" fmla="*/ 777767 h 2580669"/>
                  <a:gd name="connsiteX14" fmla="*/ 580633 w 2197065"/>
                  <a:gd name="connsiteY14" fmla="*/ 2188113 h 2580669"/>
                  <a:gd name="connsiteX15" fmla="*/ 200924 w 2197065"/>
                  <a:gd name="connsiteY15" fmla="*/ 2575571 h 2580669"/>
                  <a:gd name="connsiteX16" fmla="*/ 7196 w 2197065"/>
                  <a:gd name="connsiteY16" fmla="*/ 1994384 h 2580669"/>
                  <a:gd name="connsiteX17" fmla="*/ 53691 w 2197065"/>
                  <a:gd name="connsiteY17" fmla="*/ 1475191 h 2580669"/>
                  <a:gd name="connsiteX18" fmla="*/ 169927 w 2197065"/>
                  <a:gd name="connsiteY18" fmla="*/ 1188472 h 2580669"/>
                  <a:gd name="connsiteX0" fmla="*/ 169927 w 2197065"/>
                  <a:gd name="connsiteY0" fmla="*/ 1188472 h 2580669"/>
                  <a:gd name="connsiteX1" fmla="*/ 239670 w 2197065"/>
                  <a:gd name="connsiteY1" fmla="*/ 777768 h 2580669"/>
                  <a:gd name="connsiteX2" fmla="*/ 417901 w 2197065"/>
                  <a:gd name="connsiteY2" fmla="*/ 297320 h 2580669"/>
                  <a:gd name="connsiteX3" fmla="*/ 673623 w 2197065"/>
                  <a:gd name="connsiteY3" fmla="*/ 80344 h 2580669"/>
                  <a:gd name="connsiteX4" fmla="*/ 1053331 w 2197065"/>
                  <a:gd name="connsiteY4" fmla="*/ 2852 h 2580669"/>
                  <a:gd name="connsiteX5" fmla="*/ 1502782 w 2197065"/>
                  <a:gd name="connsiteY5" fmla="*/ 41598 h 2580669"/>
                  <a:gd name="connsiteX6" fmla="*/ 1781752 w 2197065"/>
                  <a:gd name="connsiteY6" fmla="*/ 266323 h 2580669"/>
                  <a:gd name="connsiteX7" fmla="*/ 1967731 w 2197065"/>
                  <a:gd name="connsiteY7" fmla="*/ 863008 h 2580669"/>
                  <a:gd name="connsiteX8" fmla="*/ 2021975 w 2197065"/>
                  <a:gd name="connsiteY8" fmla="*/ 1157477 h 2580669"/>
                  <a:gd name="connsiteX9" fmla="*/ 2161460 w 2197065"/>
                  <a:gd name="connsiteY9" fmla="*/ 1475191 h 2580669"/>
                  <a:gd name="connsiteX10" fmla="*/ 2169209 w 2197065"/>
                  <a:gd name="connsiteY10" fmla="*/ 2211361 h 2580669"/>
                  <a:gd name="connsiteX11" fmla="*/ 1835996 w 2197065"/>
                  <a:gd name="connsiteY11" fmla="*/ 2536825 h 2580669"/>
                  <a:gd name="connsiteX12" fmla="*/ 1541655 w 2197065"/>
                  <a:gd name="connsiteY12" fmla="*/ 2079625 h 2580669"/>
                  <a:gd name="connsiteX13" fmla="*/ 1944611 w 2197065"/>
                  <a:gd name="connsiteY13" fmla="*/ 1227219 h 2580669"/>
                  <a:gd name="connsiteX14" fmla="*/ 1115325 w 2197065"/>
                  <a:gd name="connsiteY14" fmla="*/ 777767 h 2580669"/>
                  <a:gd name="connsiteX15" fmla="*/ 580633 w 2197065"/>
                  <a:gd name="connsiteY15" fmla="*/ 2188113 h 2580669"/>
                  <a:gd name="connsiteX16" fmla="*/ 200924 w 2197065"/>
                  <a:gd name="connsiteY16" fmla="*/ 2575571 h 2580669"/>
                  <a:gd name="connsiteX17" fmla="*/ 7196 w 2197065"/>
                  <a:gd name="connsiteY17" fmla="*/ 1994384 h 2580669"/>
                  <a:gd name="connsiteX18" fmla="*/ 53691 w 2197065"/>
                  <a:gd name="connsiteY18" fmla="*/ 1475191 h 2580669"/>
                  <a:gd name="connsiteX19" fmla="*/ 169927 w 2197065"/>
                  <a:gd name="connsiteY19" fmla="*/ 1188472 h 2580669"/>
                  <a:gd name="connsiteX0" fmla="*/ 169927 w 2197065"/>
                  <a:gd name="connsiteY0" fmla="*/ 1188472 h 2579163"/>
                  <a:gd name="connsiteX1" fmla="*/ 239670 w 2197065"/>
                  <a:gd name="connsiteY1" fmla="*/ 777768 h 2579163"/>
                  <a:gd name="connsiteX2" fmla="*/ 417901 w 2197065"/>
                  <a:gd name="connsiteY2" fmla="*/ 297320 h 2579163"/>
                  <a:gd name="connsiteX3" fmla="*/ 673623 w 2197065"/>
                  <a:gd name="connsiteY3" fmla="*/ 80344 h 2579163"/>
                  <a:gd name="connsiteX4" fmla="*/ 1053331 w 2197065"/>
                  <a:gd name="connsiteY4" fmla="*/ 2852 h 2579163"/>
                  <a:gd name="connsiteX5" fmla="*/ 1502782 w 2197065"/>
                  <a:gd name="connsiteY5" fmla="*/ 41598 h 2579163"/>
                  <a:gd name="connsiteX6" fmla="*/ 1781752 w 2197065"/>
                  <a:gd name="connsiteY6" fmla="*/ 266323 h 2579163"/>
                  <a:gd name="connsiteX7" fmla="*/ 1967731 w 2197065"/>
                  <a:gd name="connsiteY7" fmla="*/ 863008 h 2579163"/>
                  <a:gd name="connsiteX8" fmla="*/ 2021975 w 2197065"/>
                  <a:gd name="connsiteY8" fmla="*/ 1157477 h 2579163"/>
                  <a:gd name="connsiteX9" fmla="*/ 2161460 w 2197065"/>
                  <a:gd name="connsiteY9" fmla="*/ 1475191 h 2579163"/>
                  <a:gd name="connsiteX10" fmla="*/ 2169209 w 2197065"/>
                  <a:gd name="connsiteY10" fmla="*/ 2211361 h 2579163"/>
                  <a:gd name="connsiteX11" fmla="*/ 1835996 w 2197065"/>
                  <a:gd name="connsiteY11" fmla="*/ 2536825 h 2579163"/>
                  <a:gd name="connsiteX12" fmla="*/ 1541655 w 2197065"/>
                  <a:gd name="connsiteY12" fmla="*/ 2079625 h 2579163"/>
                  <a:gd name="connsiteX13" fmla="*/ 1944611 w 2197065"/>
                  <a:gd name="connsiteY13" fmla="*/ 1227219 h 2579163"/>
                  <a:gd name="connsiteX14" fmla="*/ 1115325 w 2197065"/>
                  <a:gd name="connsiteY14" fmla="*/ 777767 h 2579163"/>
                  <a:gd name="connsiteX15" fmla="*/ 278543 w 2197065"/>
                  <a:gd name="connsiteY15" fmla="*/ 1196223 h 2579163"/>
                  <a:gd name="connsiteX16" fmla="*/ 580633 w 2197065"/>
                  <a:gd name="connsiteY16" fmla="*/ 2188113 h 2579163"/>
                  <a:gd name="connsiteX17" fmla="*/ 200924 w 2197065"/>
                  <a:gd name="connsiteY17" fmla="*/ 2575571 h 2579163"/>
                  <a:gd name="connsiteX18" fmla="*/ 7196 w 2197065"/>
                  <a:gd name="connsiteY18" fmla="*/ 1994384 h 2579163"/>
                  <a:gd name="connsiteX19" fmla="*/ 53691 w 2197065"/>
                  <a:gd name="connsiteY19" fmla="*/ 1475191 h 2579163"/>
                  <a:gd name="connsiteX20" fmla="*/ 169927 w 2197065"/>
                  <a:gd name="connsiteY20" fmla="*/ 1188472 h 2579163"/>
                  <a:gd name="connsiteX0" fmla="*/ 169927 w 2197065"/>
                  <a:gd name="connsiteY0" fmla="*/ 1188472 h 2579163"/>
                  <a:gd name="connsiteX1" fmla="*/ 239670 w 2197065"/>
                  <a:gd name="connsiteY1" fmla="*/ 777768 h 2579163"/>
                  <a:gd name="connsiteX2" fmla="*/ 417901 w 2197065"/>
                  <a:gd name="connsiteY2" fmla="*/ 297320 h 2579163"/>
                  <a:gd name="connsiteX3" fmla="*/ 673623 w 2197065"/>
                  <a:gd name="connsiteY3" fmla="*/ 80344 h 2579163"/>
                  <a:gd name="connsiteX4" fmla="*/ 1053331 w 2197065"/>
                  <a:gd name="connsiteY4" fmla="*/ 2852 h 2579163"/>
                  <a:gd name="connsiteX5" fmla="*/ 1502782 w 2197065"/>
                  <a:gd name="connsiteY5" fmla="*/ 41598 h 2579163"/>
                  <a:gd name="connsiteX6" fmla="*/ 1781752 w 2197065"/>
                  <a:gd name="connsiteY6" fmla="*/ 266323 h 2579163"/>
                  <a:gd name="connsiteX7" fmla="*/ 1967731 w 2197065"/>
                  <a:gd name="connsiteY7" fmla="*/ 863008 h 2579163"/>
                  <a:gd name="connsiteX8" fmla="*/ 2021975 w 2197065"/>
                  <a:gd name="connsiteY8" fmla="*/ 1157477 h 2579163"/>
                  <a:gd name="connsiteX9" fmla="*/ 2161460 w 2197065"/>
                  <a:gd name="connsiteY9" fmla="*/ 1475191 h 2579163"/>
                  <a:gd name="connsiteX10" fmla="*/ 2169209 w 2197065"/>
                  <a:gd name="connsiteY10" fmla="*/ 2211361 h 2579163"/>
                  <a:gd name="connsiteX11" fmla="*/ 1835996 w 2197065"/>
                  <a:gd name="connsiteY11" fmla="*/ 2536825 h 2579163"/>
                  <a:gd name="connsiteX12" fmla="*/ 1541655 w 2197065"/>
                  <a:gd name="connsiteY12" fmla="*/ 2079625 h 2579163"/>
                  <a:gd name="connsiteX13" fmla="*/ 1944611 w 2197065"/>
                  <a:gd name="connsiteY13" fmla="*/ 1227219 h 2579163"/>
                  <a:gd name="connsiteX14" fmla="*/ 1115325 w 2197065"/>
                  <a:gd name="connsiteY14" fmla="*/ 777767 h 2579163"/>
                  <a:gd name="connsiteX15" fmla="*/ 418028 w 2197065"/>
                  <a:gd name="connsiteY15" fmla="*/ 436806 h 2579163"/>
                  <a:gd name="connsiteX16" fmla="*/ 278543 w 2197065"/>
                  <a:gd name="connsiteY16" fmla="*/ 1196223 h 2579163"/>
                  <a:gd name="connsiteX17" fmla="*/ 580633 w 2197065"/>
                  <a:gd name="connsiteY17" fmla="*/ 2188113 h 2579163"/>
                  <a:gd name="connsiteX18" fmla="*/ 200924 w 2197065"/>
                  <a:gd name="connsiteY18" fmla="*/ 2575571 h 2579163"/>
                  <a:gd name="connsiteX19" fmla="*/ 7196 w 2197065"/>
                  <a:gd name="connsiteY19" fmla="*/ 1994384 h 2579163"/>
                  <a:gd name="connsiteX20" fmla="*/ 53691 w 2197065"/>
                  <a:gd name="connsiteY20" fmla="*/ 1475191 h 2579163"/>
                  <a:gd name="connsiteX21" fmla="*/ 169927 w 2197065"/>
                  <a:gd name="connsiteY21" fmla="*/ 1188472 h 2579163"/>
                  <a:gd name="connsiteX0" fmla="*/ 169927 w 2197065"/>
                  <a:gd name="connsiteY0" fmla="*/ 1188472 h 2579163"/>
                  <a:gd name="connsiteX1" fmla="*/ 239670 w 2197065"/>
                  <a:gd name="connsiteY1" fmla="*/ 777768 h 2579163"/>
                  <a:gd name="connsiteX2" fmla="*/ 417901 w 2197065"/>
                  <a:gd name="connsiteY2" fmla="*/ 297320 h 2579163"/>
                  <a:gd name="connsiteX3" fmla="*/ 673623 w 2197065"/>
                  <a:gd name="connsiteY3" fmla="*/ 80344 h 2579163"/>
                  <a:gd name="connsiteX4" fmla="*/ 1053331 w 2197065"/>
                  <a:gd name="connsiteY4" fmla="*/ 2852 h 2579163"/>
                  <a:gd name="connsiteX5" fmla="*/ 1502782 w 2197065"/>
                  <a:gd name="connsiteY5" fmla="*/ 41598 h 2579163"/>
                  <a:gd name="connsiteX6" fmla="*/ 1781752 w 2197065"/>
                  <a:gd name="connsiteY6" fmla="*/ 266323 h 2579163"/>
                  <a:gd name="connsiteX7" fmla="*/ 1967731 w 2197065"/>
                  <a:gd name="connsiteY7" fmla="*/ 863008 h 2579163"/>
                  <a:gd name="connsiteX8" fmla="*/ 2021975 w 2197065"/>
                  <a:gd name="connsiteY8" fmla="*/ 1157477 h 2579163"/>
                  <a:gd name="connsiteX9" fmla="*/ 2161460 w 2197065"/>
                  <a:gd name="connsiteY9" fmla="*/ 1475191 h 2579163"/>
                  <a:gd name="connsiteX10" fmla="*/ 2169209 w 2197065"/>
                  <a:gd name="connsiteY10" fmla="*/ 2211361 h 2579163"/>
                  <a:gd name="connsiteX11" fmla="*/ 1835996 w 2197065"/>
                  <a:gd name="connsiteY11" fmla="*/ 2536825 h 2579163"/>
                  <a:gd name="connsiteX12" fmla="*/ 1541655 w 2197065"/>
                  <a:gd name="connsiteY12" fmla="*/ 2079625 h 2579163"/>
                  <a:gd name="connsiteX13" fmla="*/ 1944611 w 2197065"/>
                  <a:gd name="connsiteY13" fmla="*/ 1227219 h 2579163"/>
                  <a:gd name="connsiteX14" fmla="*/ 1750882 w 2197065"/>
                  <a:gd name="connsiteY14" fmla="*/ 382562 h 2579163"/>
                  <a:gd name="connsiteX15" fmla="*/ 1115325 w 2197065"/>
                  <a:gd name="connsiteY15" fmla="*/ 777767 h 2579163"/>
                  <a:gd name="connsiteX16" fmla="*/ 418028 w 2197065"/>
                  <a:gd name="connsiteY16" fmla="*/ 436806 h 2579163"/>
                  <a:gd name="connsiteX17" fmla="*/ 278543 w 2197065"/>
                  <a:gd name="connsiteY17" fmla="*/ 1196223 h 2579163"/>
                  <a:gd name="connsiteX18" fmla="*/ 580633 w 2197065"/>
                  <a:gd name="connsiteY18" fmla="*/ 2188113 h 2579163"/>
                  <a:gd name="connsiteX19" fmla="*/ 200924 w 2197065"/>
                  <a:gd name="connsiteY19" fmla="*/ 2575571 h 2579163"/>
                  <a:gd name="connsiteX20" fmla="*/ 7196 w 2197065"/>
                  <a:gd name="connsiteY20" fmla="*/ 1994384 h 2579163"/>
                  <a:gd name="connsiteX21" fmla="*/ 53691 w 2197065"/>
                  <a:gd name="connsiteY21" fmla="*/ 1475191 h 2579163"/>
                  <a:gd name="connsiteX22" fmla="*/ 169927 w 2197065"/>
                  <a:gd name="connsiteY22" fmla="*/ 1188472 h 2579163"/>
                  <a:gd name="connsiteX0" fmla="*/ 169927 w 2197065"/>
                  <a:gd name="connsiteY0" fmla="*/ 1188472 h 2579163"/>
                  <a:gd name="connsiteX1" fmla="*/ 239670 w 2197065"/>
                  <a:gd name="connsiteY1" fmla="*/ 777768 h 2579163"/>
                  <a:gd name="connsiteX2" fmla="*/ 417901 w 2197065"/>
                  <a:gd name="connsiteY2" fmla="*/ 297320 h 2579163"/>
                  <a:gd name="connsiteX3" fmla="*/ 673623 w 2197065"/>
                  <a:gd name="connsiteY3" fmla="*/ 80344 h 2579163"/>
                  <a:gd name="connsiteX4" fmla="*/ 1053331 w 2197065"/>
                  <a:gd name="connsiteY4" fmla="*/ 2852 h 2579163"/>
                  <a:gd name="connsiteX5" fmla="*/ 1502782 w 2197065"/>
                  <a:gd name="connsiteY5" fmla="*/ 41598 h 2579163"/>
                  <a:gd name="connsiteX6" fmla="*/ 1781752 w 2197065"/>
                  <a:gd name="connsiteY6" fmla="*/ 266323 h 2579163"/>
                  <a:gd name="connsiteX7" fmla="*/ 1967731 w 2197065"/>
                  <a:gd name="connsiteY7" fmla="*/ 863008 h 2579163"/>
                  <a:gd name="connsiteX8" fmla="*/ 2021975 w 2197065"/>
                  <a:gd name="connsiteY8" fmla="*/ 1157477 h 2579163"/>
                  <a:gd name="connsiteX9" fmla="*/ 2161460 w 2197065"/>
                  <a:gd name="connsiteY9" fmla="*/ 1475191 h 2579163"/>
                  <a:gd name="connsiteX10" fmla="*/ 2169209 w 2197065"/>
                  <a:gd name="connsiteY10" fmla="*/ 2211361 h 2579163"/>
                  <a:gd name="connsiteX11" fmla="*/ 1835996 w 2197065"/>
                  <a:gd name="connsiteY11" fmla="*/ 2536825 h 2579163"/>
                  <a:gd name="connsiteX12" fmla="*/ 1541655 w 2197065"/>
                  <a:gd name="connsiteY12" fmla="*/ 2079625 h 2579163"/>
                  <a:gd name="connsiteX13" fmla="*/ 1944611 w 2197065"/>
                  <a:gd name="connsiteY13" fmla="*/ 1227219 h 2579163"/>
                  <a:gd name="connsiteX14" fmla="*/ 1750882 w 2197065"/>
                  <a:gd name="connsiteY14" fmla="*/ 382562 h 2579163"/>
                  <a:gd name="connsiteX15" fmla="*/ 1115325 w 2197065"/>
                  <a:gd name="connsiteY15" fmla="*/ 777767 h 2579163"/>
                  <a:gd name="connsiteX16" fmla="*/ 712495 w 2197065"/>
                  <a:gd name="connsiteY16" fmla="*/ 599538 h 2579163"/>
                  <a:gd name="connsiteX17" fmla="*/ 418028 w 2197065"/>
                  <a:gd name="connsiteY17" fmla="*/ 436806 h 2579163"/>
                  <a:gd name="connsiteX18" fmla="*/ 278543 w 2197065"/>
                  <a:gd name="connsiteY18" fmla="*/ 1196223 h 2579163"/>
                  <a:gd name="connsiteX19" fmla="*/ 580633 w 2197065"/>
                  <a:gd name="connsiteY19" fmla="*/ 2188113 h 2579163"/>
                  <a:gd name="connsiteX20" fmla="*/ 200924 w 2197065"/>
                  <a:gd name="connsiteY20" fmla="*/ 2575571 h 2579163"/>
                  <a:gd name="connsiteX21" fmla="*/ 7196 w 2197065"/>
                  <a:gd name="connsiteY21" fmla="*/ 1994384 h 2579163"/>
                  <a:gd name="connsiteX22" fmla="*/ 53691 w 2197065"/>
                  <a:gd name="connsiteY22" fmla="*/ 1475191 h 2579163"/>
                  <a:gd name="connsiteX23" fmla="*/ 169927 w 2197065"/>
                  <a:gd name="connsiteY23" fmla="*/ 1188472 h 2579163"/>
                  <a:gd name="connsiteX0" fmla="*/ 169927 w 2197065"/>
                  <a:gd name="connsiteY0" fmla="*/ 1188472 h 2579163"/>
                  <a:gd name="connsiteX1" fmla="*/ 239670 w 2197065"/>
                  <a:gd name="connsiteY1" fmla="*/ 777768 h 2579163"/>
                  <a:gd name="connsiteX2" fmla="*/ 417901 w 2197065"/>
                  <a:gd name="connsiteY2" fmla="*/ 297320 h 2579163"/>
                  <a:gd name="connsiteX3" fmla="*/ 673623 w 2197065"/>
                  <a:gd name="connsiteY3" fmla="*/ 80344 h 2579163"/>
                  <a:gd name="connsiteX4" fmla="*/ 1053331 w 2197065"/>
                  <a:gd name="connsiteY4" fmla="*/ 2852 h 2579163"/>
                  <a:gd name="connsiteX5" fmla="*/ 1502782 w 2197065"/>
                  <a:gd name="connsiteY5" fmla="*/ 41598 h 2579163"/>
                  <a:gd name="connsiteX6" fmla="*/ 1781752 w 2197065"/>
                  <a:gd name="connsiteY6" fmla="*/ 266323 h 2579163"/>
                  <a:gd name="connsiteX7" fmla="*/ 1967731 w 2197065"/>
                  <a:gd name="connsiteY7" fmla="*/ 863008 h 2579163"/>
                  <a:gd name="connsiteX8" fmla="*/ 2021975 w 2197065"/>
                  <a:gd name="connsiteY8" fmla="*/ 1157477 h 2579163"/>
                  <a:gd name="connsiteX9" fmla="*/ 2161460 w 2197065"/>
                  <a:gd name="connsiteY9" fmla="*/ 1475191 h 2579163"/>
                  <a:gd name="connsiteX10" fmla="*/ 2169209 w 2197065"/>
                  <a:gd name="connsiteY10" fmla="*/ 2211361 h 2579163"/>
                  <a:gd name="connsiteX11" fmla="*/ 1835996 w 2197065"/>
                  <a:gd name="connsiteY11" fmla="*/ 2536825 h 2579163"/>
                  <a:gd name="connsiteX12" fmla="*/ 1541655 w 2197065"/>
                  <a:gd name="connsiteY12" fmla="*/ 2079625 h 2579163"/>
                  <a:gd name="connsiteX13" fmla="*/ 1944611 w 2197065"/>
                  <a:gd name="connsiteY13" fmla="*/ 1227219 h 2579163"/>
                  <a:gd name="connsiteX14" fmla="*/ 1750882 w 2197065"/>
                  <a:gd name="connsiteY14" fmla="*/ 382562 h 2579163"/>
                  <a:gd name="connsiteX15" fmla="*/ 1076579 w 2197065"/>
                  <a:gd name="connsiteY15" fmla="*/ 808764 h 2579163"/>
                  <a:gd name="connsiteX16" fmla="*/ 712495 w 2197065"/>
                  <a:gd name="connsiteY16" fmla="*/ 599538 h 2579163"/>
                  <a:gd name="connsiteX17" fmla="*/ 418028 w 2197065"/>
                  <a:gd name="connsiteY17" fmla="*/ 436806 h 2579163"/>
                  <a:gd name="connsiteX18" fmla="*/ 278543 w 2197065"/>
                  <a:gd name="connsiteY18" fmla="*/ 1196223 h 2579163"/>
                  <a:gd name="connsiteX19" fmla="*/ 580633 w 2197065"/>
                  <a:gd name="connsiteY19" fmla="*/ 2188113 h 2579163"/>
                  <a:gd name="connsiteX20" fmla="*/ 200924 w 2197065"/>
                  <a:gd name="connsiteY20" fmla="*/ 2575571 h 2579163"/>
                  <a:gd name="connsiteX21" fmla="*/ 7196 w 2197065"/>
                  <a:gd name="connsiteY21" fmla="*/ 1994384 h 2579163"/>
                  <a:gd name="connsiteX22" fmla="*/ 53691 w 2197065"/>
                  <a:gd name="connsiteY22" fmla="*/ 1475191 h 2579163"/>
                  <a:gd name="connsiteX23" fmla="*/ 169927 w 2197065"/>
                  <a:gd name="connsiteY23" fmla="*/ 1188472 h 2579163"/>
                  <a:gd name="connsiteX0" fmla="*/ 169927 w 2197065"/>
                  <a:gd name="connsiteY0" fmla="*/ 1188472 h 2579163"/>
                  <a:gd name="connsiteX1" fmla="*/ 239670 w 2197065"/>
                  <a:gd name="connsiteY1" fmla="*/ 777768 h 2579163"/>
                  <a:gd name="connsiteX2" fmla="*/ 417901 w 2197065"/>
                  <a:gd name="connsiteY2" fmla="*/ 297320 h 2579163"/>
                  <a:gd name="connsiteX3" fmla="*/ 673623 w 2197065"/>
                  <a:gd name="connsiteY3" fmla="*/ 80344 h 2579163"/>
                  <a:gd name="connsiteX4" fmla="*/ 1053331 w 2197065"/>
                  <a:gd name="connsiteY4" fmla="*/ 2852 h 2579163"/>
                  <a:gd name="connsiteX5" fmla="*/ 1502782 w 2197065"/>
                  <a:gd name="connsiteY5" fmla="*/ 41598 h 2579163"/>
                  <a:gd name="connsiteX6" fmla="*/ 1781752 w 2197065"/>
                  <a:gd name="connsiteY6" fmla="*/ 266323 h 2579163"/>
                  <a:gd name="connsiteX7" fmla="*/ 1967731 w 2197065"/>
                  <a:gd name="connsiteY7" fmla="*/ 863008 h 2579163"/>
                  <a:gd name="connsiteX8" fmla="*/ 2021975 w 2197065"/>
                  <a:gd name="connsiteY8" fmla="*/ 1157477 h 2579163"/>
                  <a:gd name="connsiteX9" fmla="*/ 2161460 w 2197065"/>
                  <a:gd name="connsiteY9" fmla="*/ 1475191 h 2579163"/>
                  <a:gd name="connsiteX10" fmla="*/ 2169209 w 2197065"/>
                  <a:gd name="connsiteY10" fmla="*/ 2211361 h 2579163"/>
                  <a:gd name="connsiteX11" fmla="*/ 1835996 w 2197065"/>
                  <a:gd name="connsiteY11" fmla="*/ 2536825 h 2579163"/>
                  <a:gd name="connsiteX12" fmla="*/ 1541655 w 2197065"/>
                  <a:gd name="connsiteY12" fmla="*/ 2079625 h 2579163"/>
                  <a:gd name="connsiteX13" fmla="*/ 1944611 w 2197065"/>
                  <a:gd name="connsiteY13" fmla="*/ 1227219 h 2579163"/>
                  <a:gd name="connsiteX14" fmla="*/ 1750882 w 2197065"/>
                  <a:gd name="connsiteY14" fmla="*/ 382562 h 2579163"/>
                  <a:gd name="connsiteX15" fmla="*/ 1471912 w 2197065"/>
                  <a:gd name="connsiteY15" fmla="*/ 560792 h 2579163"/>
                  <a:gd name="connsiteX16" fmla="*/ 1076579 w 2197065"/>
                  <a:gd name="connsiteY16" fmla="*/ 808764 h 2579163"/>
                  <a:gd name="connsiteX17" fmla="*/ 712495 w 2197065"/>
                  <a:gd name="connsiteY17" fmla="*/ 599538 h 2579163"/>
                  <a:gd name="connsiteX18" fmla="*/ 418028 w 2197065"/>
                  <a:gd name="connsiteY18" fmla="*/ 436806 h 2579163"/>
                  <a:gd name="connsiteX19" fmla="*/ 278543 w 2197065"/>
                  <a:gd name="connsiteY19" fmla="*/ 1196223 h 2579163"/>
                  <a:gd name="connsiteX20" fmla="*/ 580633 w 2197065"/>
                  <a:gd name="connsiteY20" fmla="*/ 2188113 h 2579163"/>
                  <a:gd name="connsiteX21" fmla="*/ 200924 w 2197065"/>
                  <a:gd name="connsiteY21" fmla="*/ 2575571 h 2579163"/>
                  <a:gd name="connsiteX22" fmla="*/ 7196 w 2197065"/>
                  <a:gd name="connsiteY22" fmla="*/ 1994384 h 2579163"/>
                  <a:gd name="connsiteX23" fmla="*/ 53691 w 2197065"/>
                  <a:gd name="connsiteY23" fmla="*/ 1475191 h 2579163"/>
                  <a:gd name="connsiteX24" fmla="*/ 169927 w 2197065"/>
                  <a:gd name="connsiteY24" fmla="*/ 1188472 h 2579163"/>
                  <a:gd name="connsiteX0" fmla="*/ 169927 w 2197065"/>
                  <a:gd name="connsiteY0" fmla="*/ 1188472 h 2579163"/>
                  <a:gd name="connsiteX1" fmla="*/ 239670 w 2197065"/>
                  <a:gd name="connsiteY1" fmla="*/ 777768 h 2579163"/>
                  <a:gd name="connsiteX2" fmla="*/ 417901 w 2197065"/>
                  <a:gd name="connsiteY2" fmla="*/ 297320 h 2579163"/>
                  <a:gd name="connsiteX3" fmla="*/ 673623 w 2197065"/>
                  <a:gd name="connsiteY3" fmla="*/ 80344 h 2579163"/>
                  <a:gd name="connsiteX4" fmla="*/ 1053331 w 2197065"/>
                  <a:gd name="connsiteY4" fmla="*/ 2852 h 2579163"/>
                  <a:gd name="connsiteX5" fmla="*/ 1502782 w 2197065"/>
                  <a:gd name="connsiteY5" fmla="*/ 41598 h 2579163"/>
                  <a:gd name="connsiteX6" fmla="*/ 1781752 w 2197065"/>
                  <a:gd name="connsiteY6" fmla="*/ 266323 h 2579163"/>
                  <a:gd name="connsiteX7" fmla="*/ 1967731 w 2197065"/>
                  <a:gd name="connsiteY7" fmla="*/ 863008 h 2579163"/>
                  <a:gd name="connsiteX8" fmla="*/ 2021975 w 2197065"/>
                  <a:gd name="connsiteY8" fmla="*/ 1157477 h 2579163"/>
                  <a:gd name="connsiteX9" fmla="*/ 2161460 w 2197065"/>
                  <a:gd name="connsiteY9" fmla="*/ 1475191 h 2579163"/>
                  <a:gd name="connsiteX10" fmla="*/ 2169209 w 2197065"/>
                  <a:gd name="connsiteY10" fmla="*/ 2211361 h 2579163"/>
                  <a:gd name="connsiteX11" fmla="*/ 1835996 w 2197065"/>
                  <a:gd name="connsiteY11" fmla="*/ 2536825 h 2579163"/>
                  <a:gd name="connsiteX12" fmla="*/ 1727634 w 2197065"/>
                  <a:gd name="connsiteY12" fmla="*/ 1924642 h 2579163"/>
                  <a:gd name="connsiteX13" fmla="*/ 1944611 w 2197065"/>
                  <a:gd name="connsiteY13" fmla="*/ 1227219 h 2579163"/>
                  <a:gd name="connsiteX14" fmla="*/ 1750882 w 2197065"/>
                  <a:gd name="connsiteY14" fmla="*/ 382562 h 2579163"/>
                  <a:gd name="connsiteX15" fmla="*/ 1471912 w 2197065"/>
                  <a:gd name="connsiteY15" fmla="*/ 560792 h 2579163"/>
                  <a:gd name="connsiteX16" fmla="*/ 1076579 w 2197065"/>
                  <a:gd name="connsiteY16" fmla="*/ 808764 h 2579163"/>
                  <a:gd name="connsiteX17" fmla="*/ 712495 w 2197065"/>
                  <a:gd name="connsiteY17" fmla="*/ 599538 h 2579163"/>
                  <a:gd name="connsiteX18" fmla="*/ 418028 w 2197065"/>
                  <a:gd name="connsiteY18" fmla="*/ 436806 h 2579163"/>
                  <a:gd name="connsiteX19" fmla="*/ 278543 w 2197065"/>
                  <a:gd name="connsiteY19" fmla="*/ 1196223 h 2579163"/>
                  <a:gd name="connsiteX20" fmla="*/ 580633 w 2197065"/>
                  <a:gd name="connsiteY20" fmla="*/ 2188113 h 2579163"/>
                  <a:gd name="connsiteX21" fmla="*/ 200924 w 2197065"/>
                  <a:gd name="connsiteY21" fmla="*/ 2575571 h 2579163"/>
                  <a:gd name="connsiteX22" fmla="*/ 7196 w 2197065"/>
                  <a:gd name="connsiteY22" fmla="*/ 1994384 h 2579163"/>
                  <a:gd name="connsiteX23" fmla="*/ 53691 w 2197065"/>
                  <a:gd name="connsiteY23" fmla="*/ 1475191 h 2579163"/>
                  <a:gd name="connsiteX24" fmla="*/ 169927 w 2197065"/>
                  <a:gd name="connsiteY24" fmla="*/ 1188472 h 2579163"/>
                  <a:gd name="connsiteX0" fmla="*/ 169927 w 2197065"/>
                  <a:gd name="connsiteY0" fmla="*/ 1188472 h 2575574"/>
                  <a:gd name="connsiteX1" fmla="*/ 239670 w 2197065"/>
                  <a:gd name="connsiteY1" fmla="*/ 777768 h 2575574"/>
                  <a:gd name="connsiteX2" fmla="*/ 417901 w 2197065"/>
                  <a:gd name="connsiteY2" fmla="*/ 297320 h 2575574"/>
                  <a:gd name="connsiteX3" fmla="*/ 673623 w 2197065"/>
                  <a:gd name="connsiteY3" fmla="*/ 80344 h 2575574"/>
                  <a:gd name="connsiteX4" fmla="*/ 1053331 w 2197065"/>
                  <a:gd name="connsiteY4" fmla="*/ 2852 h 2575574"/>
                  <a:gd name="connsiteX5" fmla="*/ 1502782 w 2197065"/>
                  <a:gd name="connsiteY5" fmla="*/ 41598 h 2575574"/>
                  <a:gd name="connsiteX6" fmla="*/ 1781752 w 2197065"/>
                  <a:gd name="connsiteY6" fmla="*/ 266323 h 2575574"/>
                  <a:gd name="connsiteX7" fmla="*/ 1967731 w 2197065"/>
                  <a:gd name="connsiteY7" fmla="*/ 863008 h 2575574"/>
                  <a:gd name="connsiteX8" fmla="*/ 2021975 w 2197065"/>
                  <a:gd name="connsiteY8" fmla="*/ 1157477 h 2575574"/>
                  <a:gd name="connsiteX9" fmla="*/ 2161460 w 2197065"/>
                  <a:gd name="connsiteY9" fmla="*/ 1475191 h 2575574"/>
                  <a:gd name="connsiteX10" fmla="*/ 2169209 w 2197065"/>
                  <a:gd name="connsiteY10" fmla="*/ 2211361 h 2575574"/>
                  <a:gd name="connsiteX11" fmla="*/ 1835996 w 2197065"/>
                  <a:gd name="connsiteY11" fmla="*/ 2536825 h 2575574"/>
                  <a:gd name="connsiteX12" fmla="*/ 1727634 w 2197065"/>
                  <a:gd name="connsiteY12" fmla="*/ 1924642 h 2575574"/>
                  <a:gd name="connsiteX13" fmla="*/ 1944611 w 2197065"/>
                  <a:gd name="connsiteY13" fmla="*/ 1227219 h 2575574"/>
                  <a:gd name="connsiteX14" fmla="*/ 1750882 w 2197065"/>
                  <a:gd name="connsiteY14" fmla="*/ 382562 h 2575574"/>
                  <a:gd name="connsiteX15" fmla="*/ 1471912 w 2197065"/>
                  <a:gd name="connsiteY15" fmla="*/ 560792 h 2575574"/>
                  <a:gd name="connsiteX16" fmla="*/ 1076579 w 2197065"/>
                  <a:gd name="connsiteY16" fmla="*/ 808764 h 2575574"/>
                  <a:gd name="connsiteX17" fmla="*/ 712495 w 2197065"/>
                  <a:gd name="connsiteY17" fmla="*/ 599538 h 2575574"/>
                  <a:gd name="connsiteX18" fmla="*/ 418028 w 2197065"/>
                  <a:gd name="connsiteY18" fmla="*/ 436806 h 2575574"/>
                  <a:gd name="connsiteX19" fmla="*/ 278543 w 2197065"/>
                  <a:gd name="connsiteY19" fmla="*/ 1196223 h 2575574"/>
                  <a:gd name="connsiteX20" fmla="*/ 410152 w 2197065"/>
                  <a:gd name="connsiteY20" fmla="*/ 2002133 h 2575574"/>
                  <a:gd name="connsiteX21" fmla="*/ 200924 w 2197065"/>
                  <a:gd name="connsiteY21" fmla="*/ 2575571 h 2575574"/>
                  <a:gd name="connsiteX22" fmla="*/ 7196 w 2197065"/>
                  <a:gd name="connsiteY22" fmla="*/ 1994384 h 2575574"/>
                  <a:gd name="connsiteX23" fmla="*/ 53691 w 2197065"/>
                  <a:gd name="connsiteY23" fmla="*/ 1475191 h 2575574"/>
                  <a:gd name="connsiteX24" fmla="*/ 169927 w 2197065"/>
                  <a:gd name="connsiteY24" fmla="*/ 1188472 h 2575574"/>
                  <a:gd name="connsiteX0" fmla="*/ 169927 w 2187498"/>
                  <a:gd name="connsiteY0" fmla="*/ 1188472 h 2575574"/>
                  <a:gd name="connsiteX1" fmla="*/ 239670 w 2187498"/>
                  <a:gd name="connsiteY1" fmla="*/ 777768 h 2575574"/>
                  <a:gd name="connsiteX2" fmla="*/ 417901 w 2187498"/>
                  <a:gd name="connsiteY2" fmla="*/ 297320 h 2575574"/>
                  <a:gd name="connsiteX3" fmla="*/ 673623 w 2187498"/>
                  <a:gd name="connsiteY3" fmla="*/ 80344 h 2575574"/>
                  <a:gd name="connsiteX4" fmla="*/ 1053331 w 2187498"/>
                  <a:gd name="connsiteY4" fmla="*/ 2852 h 2575574"/>
                  <a:gd name="connsiteX5" fmla="*/ 1502782 w 2187498"/>
                  <a:gd name="connsiteY5" fmla="*/ 41598 h 2575574"/>
                  <a:gd name="connsiteX6" fmla="*/ 1781752 w 2187498"/>
                  <a:gd name="connsiteY6" fmla="*/ 266323 h 2575574"/>
                  <a:gd name="connsiteX7" fmla="*/ 1967731 w 2187498"/>
                  <a:gd name="connsiteY7" fmla="*/ 863008 h 2575574"/>
                  <a:gd name="connsiteX8" fmla="*/ 2021975 w 2187498"/>
                  <a:gd name="connsiteY8" fmla="*/ 1157477 h 2575574"/>
                  <a:gd name="connsiteX9" fmla="*/ 2161460 w 2187498"/>
                  <a:gd name="connsiteY9" fmla="*/ 1475191 h 2575574"/>
                  <a:gd name="connsiteX10" fmla="*/ 2169209 w 2187498"/>
                  <a:gd name="connsiteY10" fmla="*/ 2211361 h 2575574"/>
                  <a:gd name="connsiteX11" fmla="*/ 1967732 w 2187498"/>
                  <a:gd name="connsiteY11" fmla="*/ 2521327 h 2575574"/>
                  <a:gd name="connsiteX12" fmla="*/ 1727634 w 2187498"/>
                  <a:gd name="connsiteY12" fmla="*/ 1924642 h 2575574"/>
                  <a:gd name="connsiteX13" fmla="*/ 1944611 w 2187498"/>
                  <a:gd name="connsiteY13" fmla="*/ 1227219 h 2575574"/>
                  <a:gd name="connsiteX14" fmla="*/ 1750882 w 2187498"/>
                  <a:gd name="connsiteY14" fmla="*/ 382562 h 2575574"/>
                  <a:gd name="connsiteX15" fmla="*/ 1471912 w 2187498"/>
                  <a:gd name="connsiteY15" fmla="*/ 560792 h 2575574"/>
                  <a:gd name="connsiteX16" fmla="*/ 1076579 w 2187498"/>
                  <a:gd name="connsiteY16" fmla="*/ 808764 h 2575574"/>
                  <a:gd name="connsiteX17" fmla="*/ 712495 w 2187498"/>
                  <a:gd name="connsiteY17" fmla="*/ 599538 h 2575574"/>
                  <a:gd name="connsiteX18" fmla="*/ 418028 w 2187498"/>
                  <a:gd name="connsiteY18" fmla="*/ 436806 h 2575574"/>
                  <a:gd name="connsiteX19" fmla="*/ 278543 w 2187498"/>
                  <a:gd name="connsiteY19" fmla="*/ 1196223 h 2575574"/>
                  <a:gd name="connsiteX20" fmla="*/ 410152 w 2187498"/>
                  <a:gd name="connsiteY20" fmla="*/ 2002133 h 2575574"/>
                  <a:gd name="connsiteX21" fmla="*/ 200924 w 2187498"/>
                  <a:gd name="connsiteY21" fmla="*/ 2575571 h 2575574"/>
                  <a:gd name="connsiteX22" fmla="*/ 7196 w 2187498"/>
                  <a:gd name="connsiteY22" fmla="*/ 1994384 h 2575574"/>
                  <a:gd name="connsiteX23" fmla="*/ 53691 w 2187498"/>
                  <a:gd name="connsiteY23" fmla="*/ 1475191 h 2575574"/>
                  <a:gd name="connsiteX24" fmla="*/ 169927 w 2187498"/>
                  <a:gd name="connsiteY24" fmla="*/ 1188472 h 2575574"/>
                  <a:gd name="connsiteX0" fmla="*/ 169927 w 2187498"/>
                  <a:gd name="connsiteY0" fmla="*/ 1188472 h 2575574"/>
                  <a:gd name="connsiteX1" fmla="*/ 239670 w 2187498"/>
                  <a:gd name="connsiteY1" fmla="*/ 777768 h 2575574"/>
                  <a:gd name="connsiteX2" fmla="*/ 417901 w 2187498"/>
                  <a:gd name="connsiteY2" fmla="*/ 297320 h 2575574"/>
                  <a:gd name="connsiteX3" fmla="*/ 673623 w 2187498"/>
                  <a:gd name="connsiteY3" fmla="*/ 80344 h 2575574"/>
                  <a:gd name="connsiteX4" fmla="*/ 1053331 w 2187498"/>
                  <a:gd name="connsiteY4" fmla="*/ 2852 h 2575574"/>
                  <a:gd name="connsiteX5" fmla="*/ 1502782 w 2187498"/>
                  <a:gd name="connsiteY5" fmla="*/ 41598 h 2575574"/>
                  <a:gd name="connsiteX6" fmla="*/ 1781752 w 2187498"/>
                  <a:gd name="connsiteY6" fmla="*/ 266323 h 2575574"/>
                  <a:gd name="connsiteX7" fmla="*/ 1967731 w 2187498"/>
                  <a:gd name="connsiteY7" fmla="*/ 863008 h 2575574"/>
                  <a:gd name="connsiteX8" fmla="*/ 2021975 w 2187498"/>
                  <a:gd name="connsiteY8" fmla="*/ 1157477 h 2575574"/>
                  <a:gd name="connsiteX9" fmla="*/ 2161460 w 2187498"/>
                  <a:gd name="connsiteY9" fmla="*/ 1475191 h 2575574"/>
                  <a:gd name="connsiteX10" fmla="*/ 2169209 w 2187498"/>
                  <a:gd name="connsiteY10" fmla="*/ 2211361 h 2575574"/>
                  <a:gd name="connsiteX11" fmla="*/ 1967732 w 2187498"/>
                  <a:gd name="connsiteY11" fmla="*/ 2521327 h 2575574"/>
                  <a:gd name="connsiteX12" fmla="*/ 1836122 w 2187498"/>
                  <a:gd name="connsiteY12" fmla="*/ 1963388 h 2575574"/>
                  <a:gd name="connsiteX13" fmla="*/ 1944611 w 2187498"/>
                  <a:gd name="connsiteY13" fmla="*/ 1227219 h 2575574"/>
                  <a:gd name="connsiteX14" fmla="*/ 1750882 w 2187498"/>
                  <a:gd name="connsiteY14" fmla="*/ 382562 h 2575574"/>
                  <a:gd name="connsiteX15" fmla="*/ 1471912 w 2187498"/>
                  <a:gd name="connsiteY15" fmla="*/ 560792 h 2575574"/>
                  <a:gd name="connsiteX16" fmla="*/ 1076579 w 2187498"/>
                  <a:gd name="connsiteY16" fmla="*/ 808764 h 2575574"/>
                  <a:gd name="connsiteX17" fmla="*/ 712495 w 2187498"/>
                  <a:gd name="connsiteY17" fmla="*/ 599538 h 2575574"/>
                  <a:gd name="connsiteX18" fmla="*/ 418028 w 2187498"/>
                  <a:gd name="connsiteY18" fmla="*/ 436806 h 2575574"/>
                  <a:gd name="connsiteX19" fmla="*/ 278543 w 2187498"/>
                  <a:gd name="connsiteY19" fmla="*/ 1196223 h 2575574"/>
                  <a:gd name="connsiteX20" fmla="*/ 410152 w 2187498"/>
                  <a:gd name="connsiteY20" fmla="*/ 2002133 h 2575574"/>
                  <a:gd name="connsiteX21" fmla="*/ 200924 w 2187498"/>
                  <a:gd name="connsiteY21" fmla="*/ 2575571 h 2575574"/>
                  <a:gd name="connsiteX22" fmla="*/ 7196 w 2187498"/>
                  <a:gd name="connsiteY22" fmla="*/ 1994384 h 2575574"/>
                  <a:gd name="connsiteX23" fmla="*/ 53691 w 2187498"/>
                  <a:gd name="connsiteY23" fmla="*/ 1475191 h 2575574"/>
                  <a:gd name="connsiteX24" fmla="*/ 169927 w 2187498"/>
                  <a:gd name="connsiteY24" fmla="*/ 1188472 h 2575574"/>
                  <a:gd name="connsiteX0" fmla="*/ 169927 w 2187498"/>
                  <a:gd name="connsiteY0" fmla="*/ 1188472 h 2575574"/>
                  <a:gd name="connsiteX1" fmla="*/ 239670 w 2187498"/>
                  <a:gd name="connsiteY1" fmla="*/ 777768 h 2575574"/>
                  <a:gd name="connsiteX2" fmla="*/ 417901 w 2187498"/>
                  <a:gd name="connsiteY2" fmla="*/ 297320 h 2575574"/>
                  <a:gd name="connsiteX3" fmla="*/ 673623 w 2187498"/>
                  <a:gd name="connsiteY3" fmla="*/ 80344 h 2575574"/>
                  <a:gd name="connsiteX4" fmla="*/ 1053331 w 2187498"/>
                  <a:gd name="connsiteY4" fmla="*/ 2852 h 2575574"/>
                  <a:gd name="connsiteX5" fmla="*/ 1502782 w 2187498"/>
                  <a:gd name="connsiteY5" fmla="*/ 41598 h 2575574"/>
                  <a:gd name="connsiteX6" fmla="*/ 1781752 w 2187498"/>
                  <a:gd name="connsiteY6" fmla="*/ 266323 h 2575574"/>
                  <a:gd name="connsiteX7" fmla="*/ 1967731 w 2187498"/>
                  <a:gd name="connsiteY7" fmla="*/ 863008 h 2575574"/>
                  <a:gd name="connsiteX8" fmla="*/ 2021975 w 2187498"/>
                  <a:gd name="connsiteY8" fmla="*/ 1157477 h 2575574"/>
                  <a:gd name="connsiteX9" fmla="*/ 2161460 w 2187498"/>
                  <a:gd name="connsiteY9" fmla="*/ 1475191 h 2575574"/>
                  <a:gd name="connsiteX10" fmla="*/ 2169209 w 2187498"/>
                  <a:gd name="connsiteY10" fmla="*/ 2211361 h 2575574"/>
                  <a:gd name="connsiteX11" fmla="*/ 1967732 w 2187498"/>
                  <a:gd name="connsiteY11" fmla="*/ 2521327 h 2575574"/>
                  <a:gd name="connsiteX12" fmla="*/ 1836122 w 2187498"/>
                  <a:gd name="connsiteY12" fmla="*/ 1963388 h 2575574"/>
                  <a:gd name="connsiteX13" fmla="*/ 1944611 w 2187498"/>
                  <a:gd name="connsiteY13" fmla="*/ 1227219 h 2575574"/>
                  <a:gd name="connsiteX14" fmla="*/ 1750882 w 2187498"/>
                  <a:gd name="connsiteY14" fmla="*/ 382562 h 2575574"/>
                  <a:gd name="connsiteX15" fmla="*/ 1471912 w 2187498"/>
                  <a:gd name="connsiteY15" fmla="*/ 560792 h 2575574"/>
                  <a:gd name="connsiteX16" fmla="*/ 1076579 w 2187498"/>
                  <a:gd name="connsiteY16" fmla="*/ 808764 h 2575574"/>
                  <a:gd name="connsiteX17" fmla="*/ 712495 w 2187498"/>
                  <a:gd name="connsiteY17" fmla="*/ 599538 h 2575574"/>
                  <a:gd name="connsiteX18" fmla="*/ 418028 w 2187498"/>
                  <a:gd name="connsiteY18" fmla="*/ 436806 h 2575574"/>
                  <a:gd name="connsiteX19" fmla="*/ 278543 w 2187498"/>
                  <a:gd name="connsiteY19" fmla="*/ 1196223 h 2575574"/>
                  <a:gd name="connsiteX20" fmla="*/ 410152 w 2187498"/>
                  <a:gd name="connsiteY20" fmla="*/ 2002133 h 2575574"/>
                  <a:gd name="connsiteX21" fmla="*/ 200924 w 2187498"/>
                  <a:gd name="connsiteY21" fmla="*/ 2575571 h 2575574"/>
                  <a:gd name="connsiteX22" fmla="*/ 7196 w 2187498"/>
                  <a:gd name="connsiteY22" fmla="*/ 1994384 h 2575574"/>
                  <a:gd name="connsiteX23" fmla="*/ 53691 w 2187498"/>
                  <a:gd name="connsiteY23" fmla="*/ 1475191 h 2575574"/>
                  <a:gd name="connsiteX24" fmla="*/ 169927 w 2187498"/>
                  <a:gd name="connsiteY24" fmla="*/ 1188472 h 2575574"/>
                  <a:gd name="connsiteX0" fmla="*/ 169927 w 2187498"/>
                  <a:gd name="connsiteY0" fmla="*/ 1188472 h 2575574"/>
                  <a:gd name="connsiteX1" fmla="*/ 239670 w 2187498"/>
                  <a:gd name="connsiteY1" fmla="*/ 777768 h 2575574"/>
                  <a:gd name="connsiteX2" fmla="*/ 417901 w 2187498"/>
                  <a:gd name="connsiteY2" fmla="*/ 297320 h 2575574"/>
                  <a:gd name="connsiteX3" fmla="*/ 673623 w 2187498"/>
                  <a:gd name="connsiteY3" fmla="*/ 80344 h 2575574"/>
                  <a:gd name="connsiteX4" fmla="*/ 1053331 w 2187498"/>
                  <a:gd name="connsiteY4" fmla="*/ 2852 h 2575574"/>
                  <a:gd name="connsiteX5" fmla="*/ 1502782 w 2187498"/>
                  <a:gd name="connsiteY5" fmla="*/ 41598 h 2575574"/>
                  <a:gd name="connsiteX6" fmla="*/ 1781752 w 2187498"/>
                  <a:gd name="connsiteY6" fmla="*/ 266323 h 2575574"/>
                  <a:gd name="connsiteX7" fmla="*/ 1967731 w 2187498"/>
                  <a:gd name="connsiteY7" fmla="*/ 863008 h 2575574"/>
                  <a:gd name="connsiteX8" fmla="*/ 2021975 w 2187498"/>
                  <a:gd name="connsiteY8" fmla="*/ 1157477 h 2575574"/>
                  <a:gd name="connsiteX9" fmla="*/ 2161460 w 2187498"/>
                  <a:gd name="connsiteY9" fmla="*/ 1475191 h 2575574"/>
                  <a:gd name="connsiteX10" fmla="*/ 2169209 w 2187498"/>
                  <a:gd name="connsiteY10" fmla="*/ 2211361 h 2575574"/>
                  <a:gd name="connsiteX11" fmla="*/ 1967732 w 2187498"/>
                  <a:gd name="connsiteY11" fmla="*/ 2521327 h 2575574"/>
                  <a:gd name="connsiteX12" fmla="*/ 1836122 w 2187498"/>
                  <a:gd name="connsiteY12" fmla="*/ 1963388 h 2575574"/>
                  <a:gd name="connsiteX13" fmla="*/ 1944611 w 2187498"/>
                  <a:gd name="connsiteY13" fmla="*/ 1227219 h 2575574"/>
                  <a:gd name="connsiteX14" fmla="*/ 1750882 w 2187498"/>
                  <a:gd name="connsiteY14" fmla="*/ 382562 h 2575574"/>
                  <a:gd name="connsiteX15" fmla="*/ 1471912 w 2187498"/>
                  <a:gd name="connsiteY15" fmla="*/ 560792 h 2575574"/>
                  <a:gd name="connsiteX16" fmla="*/ 1076579 w 2187498"/>
                  <a:gd name="connsiteY16" fmla="*/ 808764 h 2575574"/>
                  <a:gd name="connsiteX17" fmla="*/ 712495 w 2187498"/>
                  <a:gd name="connsiteY17" fmla="*/ 599538 h 2575574"/>
                  <a:gd name="connsiteX18" fmla="*/ 418028 w 2187498"/>
                  <a:gd name="connsiteY18" fmla="*/ 436806 h 2575574"/>
                  <a:gd name="connsiteX19" fmla="*/ 278543 w 2187498"/>
                  <a:gd name="connsiteY19" fmla="*/ 1196223 h 2575574"/>
                  <a:gd name="connsiteX20" fmla="*/ 410152 w 2187498"/>
                  <a:gd name="connsiteY20" fmla="*/ 2002133 h 2575574"/>
                  <a:gd name="connsiteX21" fmla="*/ 200924 w 2187498"/>
                  <a:gd name="connsiteY21" fmla="*/ 2575571 h 2575574"/>
                  <a:gd name="connsiteX22" fmla="*/ 7196 w 2187498"/>
                  <a:gd name="connsiteY22" fmla="*/ 1994384 h 2575574"/>
                  <a:gd name="connsiteX23" fmla="*/ 53691 w 2187498"/>
                  <a:gd name="connsiteY23" fmla="*/ 1475191 h 2575574"/>
                  <a:gd name="connsiteX24" fmla="*/ 169927 w 2187498"/>
                  <a:gd name="connsiteY24" fmla="*/ 1188472 h 2575574"/>
                  <a:gd name="connsiteX0" fmla="*/ 169927 w 2187498"/>
                  <a:gd name="connsiteY0" fmla="*/ 1188472 h 2575574"/>
                  <a:gd name="connsiteX1" fmla="*/ 239670 w 2187498"/>
                  <a:gd name="connsiteY1" fmla="*/ 777768 h 2575574"/>
                  <a:gd name="connsiteX2" fmla="*/ 417901 w 2187498"/>
                  <a:gd name="connsiteY2" fmla="*/ 297320 h 2575574"/>
                  <a:gd name="connsiteX3" fmla="*/ 673623 w 2187498"/>
                  <a:gd name="connsiteY3" fmla="*/ 80344 h 2575574"/>
                  <a:gd name="connsiteX4" fmla="*/ 1053331 w 2187498"/>
                  <a:gd name="connsiteY4" fmla="*/ 2852 h 2575574"/>
                  <a:gd name="connsiteX5" fmla="*/ 1502782 w 2187498"/>
                  <a:gd name="connsiteY5" fmla="*/ 41598 h 2575574"/>
                  <a:gd name="connsiteX6" fmla="*/ 1781752 w 2187498"/>
                  <a:gd name="connsiteY6" fmla="*/ 266323 h 2575574"/>
                  <a:gd name="connsiteX7" fmla="*/ 1967731 w 2187498"/>
                  <a:gd name="connsiteY7" fmla="*/ 863008 h 2575574"/>
                  <a:gd name="connsiteX8" fmla="*/ 2021975 w 2187498"/>
                  <a:gd name="connsiteY8" fmla="*/ 1157477 h 2575574"/>
                  <a:gd name="connsiteX9" fmla="*/ 2161460 w 2187498"/>
                  <a:gd name="connsiteY9" fmla="*/ 1475191 h 2575574"/>
                  <a:gd name="connsiteX10" fmla="*/ 2169209 w 2187498"/>
                  <a:gd name="connsiteY10" fmla="*/ 2211361 h 2575574"/>
                  <a:gd name="connsiteX11" fmla="*/ 1967732 w 2187498"/>
                  <a:gd name="connsiteY11" fmla="*/ 2521327 h 2575574"/>
                  <a:gd name="connsiteX12" fmla="*/ 1836122 w 2187498"/>
                  <a:gd name="connsiteY12" fmla="*/ 1963388 h 2575574"/>
                  <a:gd name="connsiteX13" fmla="*/ 1944611 w 2187498"/>
                  <a:gd name="connsiteY13" fmla="*/ 1227219 h 2575574"/>
                  <a:gd name="connsiteX14" fmla="*/ 1750882 w 2187498"/>
                  <a:gd name="connsiteY14" fmla="*/ 382562 h 2575574"/>
                  <a:gd name="connsiteX15" fmla="*/ 1471912 w 2187498"/>
                  <a:gd name="connsiteY15" fmla="*/ 560792 h 2575574"/>
                  <a:gd name="connsiteX16" fmla="*/ 1076579 w 2187498"/>
                  <a:gd name="connsiteY16" fmla="*/ 808764 h 2575574"/>
                  <a:gd name="connsiteX17" fmla="*/ 712495 w 2187498"/>
                  <a:gd name="connsiteY17" fmla="*/ 599538 h 2575574"/>
                  <a:gd name="connsiteX18" fmla="*/ 418028 w 2187498"/>
                  <a:gd name="connsiteY18" fmla="*/ 436806 h 2575574"/>
                  <a:gd name="connsiteX19" fmla="*/ 278543 w 2187498"/>
                  <a:gd name="connsiteY19" fmla="*/ 1196223 h 2575574"/>
                  <a:gd name="connsiteX20" fmla="*/ 410152 w 2187498"/>
                  <a:gd name="connsiteY20" fmla="*/ 2002133 h 2575574"/>
                  <a:gd name="connsiteX21" fmla="*/ 200924 w 2187498"/>
                  <a:gd name="connsiteY21" fmla="*/ 2575571 h 2575574"/>
                  <a:gd name="connsiteX22" fmla="*/ 7196 w 2187498"/>
                  <a:gd name="connsiteY22" fmla="*/ 1994384 h 2575574"/>
                  <a:gd name="connsiteX23" fmla="*/ 53691 w 2187498"/>
                  <a:gd name="connsiteY23" fmla="*/ 1475191 h 2575574"/>
                  <a:gd name="connsiteX24" fmla="*/ 169927 w 2187498"/>
                  <a:gd name="connsiteY24" fmla="*/ 1188472 h 2575574"/>
                  <a:gd name="connsiteX0" fmla="*/ 169927 w 2187498"/>
                  <a:gd name="connsiteY0" fmla="*/ 1188472 h 2575574"/>
                  <a:gd name="connsiteX1" fmla="*/ 239670 w 2187498"/>
                  <a:gd name="connsiteY1" fmla="*/ 777768 h 2575574"/>
                  <a:gd name="connsiteX2" fmla="*/ 417901 w 2187498"/>
                  <a:gd name="connsiteY2" fmla="*/ 297320 h 2575574"/>
                  <a:gd name="connsiteX3" fmla="*/ 673623 w 2187498"/>
                  <a:gd name="connsiteY3" fmla="*/ 80344 h 2575574"/>
                  <a:gd name="connsiteX4" fmla="*/ 1053331 w 2187498"/>
                  <a:gd name="connsiteY4" fmla="*/ 2852 h 2575574"/>
                  <a:gd name="connsiteX5" fmla="*/ 1502782 w 2187498"/>
                  <a:gd name="connsiteY5" fmla="*/ 41598 h 2575574"/>
                  <a:gd name="connsiteX6" fmla="*/ 1781752 w 2187498"/>
                  <a:gd name="connsiteY6" fmla="*/ 266323 h 2575574"/>
                  <a:gd name="connsiteX7" fmla="*/ 1967731 w 2187498"/>
                  <a:gd name="connsiteY7" fmla="*/ 863008 h 2575574"/>
                  <a:gd name="connsiteX8" fmla="*/ 2021975 w 2187498"/>
                  <a:gd name="connsiteY8" fmla="*/ 1157477 h 2575574"/>
                  <a:gd name="connsiteX9" fmla="*/ 2161460 w 2187498"/>
                  <a:gd name="connsiteY9" fmla="*/ 1475191 h 2575574"/>
                  <a:gd name="connsiteX10" fmla="*/ 2169209 w 2187498"/>
                  <a:gd name="connsiteY10" fmla="*/ 2211361 h 2575574"/>
                  <a:gd name="connsiteX11" fmla="*/ 1967732 w 2187498"/>
                  <a:gd name="connsiteY11" fmla="*/ 2521327 h 2575574"/>
                  <a:gd name="connsiteX12" fmla="*/ 1836122 w 2187498"/>
                  <a:gd name="connsiteY12" fmla="*/ 1963388 h 2575574"/>
                  <a:gd name="connsiteX13" fmla="*/ 1944611 w 2187498"/>
                  <a:gd name="connsiteY13" fmla="*/ 1227219 h 2575574"/>
                  <a:gd name="connsiteX14" fmla="*/ 1750882 w 2187498"/>
                  <a:gd name="connsiteY14" fmla="*/ 382562 h 2575574"/>
                  <a:gd name="connsiteX15" fmla="*/ 1471912 w 2187498"/>
                  <a:gd name="connsiteY15" fmla="*/ 560792 h 2575574"/>
                  <a:gd name="connsiteX16" fmla="*/ 1076579 w 2187498"/>
                  <a:gd name="connsiteY16" fmla="*/ 808764 h 2575574"/>
                  <a:gd name="connsiteX17" fmla="*/ 712495 w 2187498"/>
                  <a:gd name="connsiteY17" fmla="*/ 599538 h 2575574"/>
                  <a:gd name="connsiteX18" fmla="*/ 418028 w 2187498"/>
                  <a:gd name="connsiteY18" fmla="*/ 436806 h 2575574"/>
                  <a:gd name="connsiteX19" fmla="*/ 232048 w 2187498"/>
                  <a:gd name="connsiteY19" fmla="*/ 1157477 h 2575574"/>
                  <a:gd name="connsiteX20" fmla="*/ 410152 w 2187498"/>
                  <a:gd name="connsiteY20" fmla="*/ 2002133 h 2575574"/>
                  <a:gd name="connsiteX21" fmla="*/ 200924 w 2187498"/>
                  <a:gd name="connsiteY21" fmla="*/ 2575571 h 2575574"/>
                  <a:gd name="connsiteX22" fmla="*/ 7196 w 2187498"/>
                  <a:gd name="connsiteY22" fmla="*/ 1994384 h 2575574"/>
                  <a:gd name="connsiteX23" fmla="*/ 53691 w 2187498"/>
                  <a:gd name="connsiteY23" fmla="*/ 1475191 h 2575574"/>
                  <a:gd name="connsiteX24" fmla="*/ 169927 w 2187498"/>
                  <a:gd name="connsiteY24" fmla="*/ 1188472 h 2575574"/>
                  <a:gd name="connsiteX0" fmla="*/ 169927 w 2187498"/>
                  <a:gd name="connsiteY0" fmla="*/ 1188472 h 2575574"/>
                  <a:gd name="connsiteX1" fmla="*/ 239670 w 2187498"/>
                  <a:gd name="connsiteY1" fmla="*/ 777768 h 2575574"/>
                  <a:gd name="connsiteX2" fmla="*/ 417901 w 2187498"/>
                  <a:gd name="connsiteY2" fmla="*/ 297320 h 2575574"/>
                  <a:gd name="connsiteX3" fmla="*/ 673623 w 2187498"/>
                  <a:gd name="connsiteY3" fmla="*/ 80344 h 2575574"/>
                  <a:gd name="connsiteX4" fmla="*/ 1053331 w 2187498"/>
                  <a:gd name="connsiteY4" fmla="*/ 2852 h 2575574"/>
                  <a:gd name="connsiteX5" fmla="*/ 1502782 w 2187498"/>
                  <a:gd name="connsiteY5" fmla="*/ 41598 h 2575574"/>
                  <a:gd name="connsiteX6" fmla="*/ 1781752 w 2187498"/>
                  <a:gd name="connsiteY6" fmla="*/ 266323 h 2575574"/>
                  <a:gd name="connsiteX7" fmla="*/ 1967731 w 2187498"/>
                  <a:gd name="connsiteY7" fmla="*/ 863008 h 2575574"/>
                  <a:gd name="connsiteX8" fmla="*/ 2021975 w 2187498"/>
                  <a:gd name="connsiteY8" fmla="*/ 1157477 h 2575574"/>
                  <a:gd name="connsiteX9" fmla="*/ 2161460 w 2187498"/>
                  <a:gd name="connsiteY9" fmla="*/ 1475191 h 2575574"/>
                  <a:gd name="connsiteX10" fmla="*/ 2169209 w 2187498"/>
                  <a:gd name="connsiteY10" fmla="*/ 2211361 h 2575574"/>
                  <a:gd name="connsiteX11" fmla="*/ 1967732 w 2187498"/>
                  <a:gd name="connsiteY11" fmla="*/ 2521327 h 2575574"/>
                  <a:gd name="connsiteX12" fmla="*/ 1836122 w 2187498"/>
                  <a:gd name="connsiteY12" fmla="*/ 1963388 h 2575574"/>
                  <a:gd name="connsiteX13" fmla="*/ 1944611 w 2187498"/>
                  <a:gd name="connsiteY13" fmla="*/ 1227219 h 2575574"/>
                  <a:gd name="connsiteX14" fmla="*/ 1750882 w 2187498"/>
                  <a:gd name="connsiteY14" fmla="*/ 382562 h 2575574"/>
                  <a:gd name="connsiteX15" fmla="*/ 1471912 w 2187498"/>
                  <a:gd name="connsiteY15" fmla="*/ 560792 h 2575574"/>
                  <a:gd name="connsiteX16" fmla="*/ 1076579 w 2187498"/>
                  <a:gd name="connsiteY16" fmla="*/ 808764 h 2575574"/>
                  <a:gd name="connsiteX17" fmla="*/ 789986 w 2187498"/>
                  <a:gd name="connsiteY17" fmla="*/ 491049 h 2575574"/>
                  <a:gd name="connsiteX18" fmla="*/ 418028 w 2187498"/>
                  <a:gd name="connsiteY18" fmla="*/ 436806 h 2575574"/>
                  <a:gd name="connsiteX19" fmla="*/ 232048 w 2187498"/>
                  <a:gd name="connsiteY19" fmla="*/ 1157477 h 2575574"/>
                  <a:gd name="connsiteX20" fmla="*/ 410152 w 2187498"/>
                  <a:gd name="connsiteY20" fmla="*/ 2002133 h 2575574"/>
                  <a:gd name="connsiteX21" fmla="*/ 200924 w 2187498"/>
                  <a:gd name="connsiteY21" fmla="*/ 2575571 h 2575574"/>
                  <a:gd name="connsiteX22" fmla="*/ 7196 w 2187498"/>
                  <a:gd name="connsiteY22" fmla="*/ 1994384 h 2575574"/>
                  <a:gd name="connsiteX23" fmla="*/ 53691 w 2187498"/>
                  <a:gd name="connsiteY23" fmla="*/ 1475191 h 2575574"/>
                  <a:gd name="connsiteX24" fmla="*/ 169927 w 2187498"/>
                  <a:gd name="connsiteY24" fmla="*/ 1188472 h 2575574"/>
                  <a:gd name="connsiteX0" fmla="*/ 169927 w 2187498"/>
                  <a:gd name="connsiteY0" fmla="*/ 1188472 h 2575574"/>
                  <a:gd name="connsiteX1" fmla="*/ 239670 w 2187498"/>
                  <a:gd name="connsiteY1" fmla="*/ 777768 h 2575574"/>
                  <a:gd name="connsiteX2" fmla="*/ 417901 w 2187498"/>
                  <a:gd name="connsiteY2" fmla="*/ 297320 h 2575574"/>
                  <a:gd name="connsiteX3" fmla="*/ 673623 w 2187498"/>
                  <a:gd name="connsiteY3" fmla="*/ 80344 h 2575574"/>
                  <a:gd name="connsiteX4" fmla="*/ 1053331 w 2187498"/>
                  <a:gd name="connsiteY4" fmla="*/ 2852 h 2575574"/>
                  <a:gd name="connsiteX5" fmla="*/ 1502782 w 2187498"/>
                  <a:gd name="connsiteY5" fmla="*/ 41598 h 2575574"/>
                  <a:gd name="connsiteX6" fmla="*/ 1781752 w 2187498"/>
                  <a:gd name="connsiteY6" fmla="*/ 266323 h 2575574"/>
                  <a:gd name="connsiteX7" fmla="*/ 1967731 w 2187498"/>
                  <a:gd name="connsiteY7" fmla="*/ 863008 h 2575574"/>
                  <a:gd name="connsiteX8" fmla="*/ 2021975 w 2187498"/>
                  <a:gd name="connsiteY8" fmla="*/ 1157477 h 2575574"/>
                  <a:gd name="connsiteX9" fmla="*/ 2161460 w 2187498"/>
                  <a:gd name="connsiteY9" fmla="*/ 1475191 h 2575574"/>
                  <a:gd name="connsiteX10" fmla="*/ 2169209 w 2187498"/>
                  <a:gd name="connsiteY10" fmla="*/ 2211361 h 2575574"/>
                  <a:gd name="connsiteX11" fmla="*/ 1967732 w 2187498"/>
                  <a:gd name="connsiteY11" fmla="*/ 2521327 h 2575574"/>
                  <a:gd name="connsiteX12" fmla="*/ 1836122 w 2187498"/>
                  <a:gd name="connsiteY12" fmla="*/ 1963388 h 2575574"/>
                  <a:gd name="connsiteX13" fmla="*/ 1944611 w 2187498"/>
                  <a:gd name="connsiteY13" fmla="*/ 1227219 h 2575574"/>
                  <a:gd name="connsiteX14" fmla="*/ 1750882 w 2187498"/>
                  <a:gd name="connsiteY14" fmla="*/ 382562 h 2575574"/>
                  <a:gd name="connsiteX15" fmla="*/ 1371173 w 2187498"/>
                  <a:gd name="connsiteY15" fmla="*/ 491050 h 2575574"/>
                  <a:gd name="connsiteX16" fmla="*/ 1076579 w 2187498"/>
                  <a:gd name="connsiteY16" fmla="*/ 808764 h 2575574"/>
                  <a:gd name="connsiteX17" fmla="*/ 789986 w 2187498"/>
                  <a:gd name="connsiteY17" fmla="*/ 491049 h 2575574"/>
                  <a:gd name="connsiteX18" fmla="*/ 418028 w 2187498"/>
                  <a:gd name="connsiteY18" fmla="*/ 436806 h 2575574"/>
                  <a:gd name="connsiteX19" fmla="*/ 232048 w 2187498"/>
                  <a:gd name="connsiteY19" fmla="*/ 1157477 h 2575574"/>
                  <a:gd name="connsiteX20" fmla="*/ 410152 w 2187498"/>
                  <a:gd name="connsiteY20" fmla="*/ 2002133 h 2575574"/>
                  <a:gd name="connsiteX21" fmla="*/ 200924 w 2187498"/>
                  <a:gd name="connsiteY21" fmla="*/ 2575571 h 2575574"/>
                  <a:gd name="connsiteX22" fmla="*/ 7196 w 2187498"/>
                  <a:gd name="connsiteY22" fmla="*/ 1994384 h 2575574"/>
                  <a:gd name="connsiteX23" fmla="*/ 53691 w 2187498"/>
                  <a:gd name="connsiteY23" fmla="*/ 1475191 h 2575574"/>
                  <a:gd name="connsiteX24" fmla="*/ 169927 w 2187498"/>
                  <a:gd name="connsiteY24" fmla="*/ 1188472 h 2575574"/>
                  <a:gd name="connsiteX0" fmla="*/ 169927 w 2187498"/>
                  <a:gd name="connsiteY0" fmla="*/ 1188472 h 2575574"/>
                  <a:gd name="connsiteX1" fmla="*/ 239670 w 2187498"/>
                  <a:gd name="connsiteY1" fmla="*/ 777768 h 2575574"/>
                  <a:gd name="connsiteX2" fmla="*/ 417901 w 2187498"/>
                  <a:gd name="connsiteY2" fmla="*/ 297320 h 2575574"/>
                  <a:gd name="connsiteX3" fmla="*/ 673623 w 2187498"/>
                  <a:gd name="connsiteY3" fmla="*/ 80344 h 2575574"/>
                  <a:gd name="connsiteX4" fmla="*/ 1053331 w 2187498"/>
                  <a:gd name="connsiteY4" fmla="*/ 2852 h 2575574"/>
                  <a:gd name="connsiteX5" fmla="*/ 1502782 w 2187498"/>
                  <a:gd name="connsiteY5" fmla="*/ 41598 h 2575574"/>
                  <a:gd name="connsiteX6" fmla="*/ 1781752 w 2187498"/>
                  <a:gd name="connsiteY6" fmla="*/ 266323 h 2575574"/>
                  <a:gd name="connsiteX7" fmla="*/ 1967731 w 2187498"/>
                  <a:gd name="connsiteY7" fmla="*/ 863008 h 2575574"/>
                  <a:gd name="connsiteX8" fmla="*/ 2021975 w 2187498"/>
                  <a:gd name="connsiteY8" fmla="*/ 1157477 h 2575574"/>
                  <a:gd name="connsiteX9" fmla="*/ 2161460 w 2187498"/>
                  <a:gd name="connsiteY9" fmla="*/ 1475191 h 2575574"/>
                  <a:gd name="connsiteX10" fmla="*/ 2169209 w 2187498"/>
                  <a:gd name="connsiteY10" fmla="*/ 2211361 h 2575574"/>
                  <a:gd name="connsiteX11" fmla="*/ 1967732 w 2187498"/>
                  <a:gd name="connsiteY11" fmla="*/ 2521327 h 2575574"/>
                  <a:gd name="connsiteX12" fmla="*/ 1836122 w 2187498"/>
                  <a:gd name="connsiteY12" fmla="*/ 1963388 h 2575574"/>
                  <a:gd name="connsiteX13" fmla="*/ 1820355 w 2187498"/>
                  <a:gd name="connsiteY13" fmla="*/ 1807181 h 2575574"/>
                  <a:gd name="connsiteX14" fmla="*/ 1944611 w 2187498"/>
                  <a:gd name="connsiteY14" fmla="*/ 1227219 h 2575574"/>
                  <a:gd name="connsiteX15" fmla="*/ 1750882 w 2187498"/>
                  <a:gd name="connsiteY15" fmla="*/ 382562 h 2575574"/>
                  <a:gd name="connsiteX16" fmla="*/ 1371173 w 2187498"/>
                  <a:gd name="connsiteY16" fmla="*/ 491050 h 2575574"/>
                  <a:gd name="connsiteX17" fmla="*/ 1076579 w 2187498"/>
                  <a:gd name="connsiteY17" fmla="*/ 808764 h 2575574"/>
                  <a:gd name="connsiteX18" fmla="*/ 789986 w 2187498"/>
                  <a:gd name="connsiteY18" fmla="*/ 491049 h 2575574"/>
                  <a:gd name="connsiteX19" fmla="*/ 418028 w 2187498"/>
                  <a:gd name="connsiteY19" fmla="*/ 436806 h 2575574"/>
                  <a:gd name="connsiteX20" fmla="*/ 232048 w 2187498"/>
                  <a:gd name="connsiteY20" fmla="*/ 1157477 h 2575574"/>
                  <a:gd name="connsiteX21" fmla="*/ 410152 w 2187498"/>
                  <a:gd name="connsiteY21" fmla="*/ 2002133 h 2575574"/>
                  <a:gd name="connsiteX22" fmla="*/ 200924 w 2187498"/>
                  <a:gd name="connsiteY22" fmla="*/ 2575571 h 2575574"/>
                  <a:gd name="connsiteX23" fmla="*/ 7196 w 2187498"/>
                  <a:gd name="connsiteY23" fmla="*/ 1994384 h 2575574"/>
                  <a:gd name="connsiteX24" fmla="*/ 53691 w 2187498"/>
                  <a:gd name="connsiteY24" fmla="*/ 1475191 h 2575574"/>
                  <a:gd name="connsiteX25" fmla="*/ 169927 w 2187498"/>
                  <a:gd name="connsiteY25" fmla="*/ 1188472 h 2575574"/>
                  <a:gd name="connsiteX0" fmla="*/ 169927 w 2187498"/>
                  <a:gd name="connsiteY0" fmla="*/ 1188472 h 2575574"/>
                  <a:gd name="connsiteX1" fmla="*/ 239670 w 2187498"/>
                  <a:gd name="connsiteY1" fmla="*/ 777768 h 2575574"/>
                  <a:gd name="connsiteX2" fmla="*/ 417901 w 2187498"/>
                  <a:gd name="connsiteY2" fmla="*/ 297320 h 2575574"/>
                  <a:gd name="connsiteX3" fmla="*/ 673623 w 2187498"/>
                  <a:gd name="connsiteY3" fmla="*/ 80344 h 2575574"/>
                  <a:gd name="connsiteX4" fmla="*/ 1053331 w 2187498"/>
                  <a:gd name="connsiteY4" fmla="*/ 2852 h 2575574"/>
                  <a:gd name="connsiteX5" fmla="*/ 1502782 w 2187498"/>
                  <a:gd name="connsiteY5" fmla="*/ 41598 h 2575574"/>
                  <a:gd name="connsiteX6" fmla="*/ 1781752 w 2187498"/>
                  <a:gd name="connsiteY6" fmla="*/ 266323 h 2575574"/>
                  <a:gd name="connsiteX7" fmla="*/ 1967731 w 2187498"/>
                  <a:gd name="connsiteY7" fmla="*/ 863008 h 2575574"/>
                  <a:gd name="connsiteX8" fmla="*/ 2021975 w 2187498"/>
                  <a:gd name="connsiteY8" fmla="*/ 1157477 h 2575574"/>
                  <a:gd name="connsiteX9" fmla="*/ 2161460 w 2187498"/>
                  <a:gd name="connsiteY9" fmla="*/ 1475191 h 2575574"/>
                  <a:gd name="connsiteX10" fmla="*/ 2169209 w 2187498"/>
                  <a:gd name="connsiteY10" fmla="*/ 2211361 h 2575574"/>
                  <a:gd name="connsiteX11" fmla="*/ 1967732 w 2187498"/>
                  <a:gd name="connsiteY11" fmla="*/ 2521327 h 2575574"/>
                  <a:gd name="connsiteX12" fmla="*/ 1674369 w 2187498"/>
                  <a:gd name="connsiteY12" fmla="*/ 1678705 h 2575574"/>
                  <a:gd name="connsiteX13" fmla="*/ 1820355 w 2187498"/>
                  <a:gd name="connsiteY13" fmla="*/ 1807181 h 2575574"/>
                  <a:gd name="connsiteX14" fmla="*/ 1944611 w 2187498"/>
                  <a:gd name="connsiteY14" fmla="*/ 1227219 h 2575574"/>
                  <a:gd name="connsiteX15" fmla="*/ 1750882 w 2187498"/>
                  <a:gd name="connsiteY15" fmla="*/ 382562 h 2575574"/>
                  <a:gd name="connsiteX16" fmla="*/ 1371173 w 2187498"/>
                  <a:gd name="connsiteY16" fmla="*/ 491050 h 2575574"/>
                  <a:gd name="connsiteX17" fmla="*/ 1076579 w 2187498"/>
                  <a:gd name="connsiteY17" fmla="*/ 808764 h 2575574"/>
                  <a:gd name="connsiteX18" fmla="*/ 789986 w 2187498"/>
                  <a:gd name="connsiteY18" fmla="*/ 491049 h 2575574"/>
                  <a:gd name="connsiteX19" fmla="*/ 418028 w 2187498"/>
                  <a:gd name="connsiteY19" fmla="*/ 436806 h 2575574"/>
                  <a:gd name="connsiteX20" fmla="*/ 232048 w 2187498"/>
                  <a:gd name="connsiteY20" fmla="*/ 1157477 h 2575574"/>
                  <a:gd name="connsiteX21" fmla="*/ 410152 w 2187498"/>
                  <a:gd name="connsiteY21" fmla="*/ 2002133 h 2575574"/>
                  <a:gd name="connsiteX22" fmla="*/ 200924 w 2187498"/>
                  <a:gd name="connsiteY22" fmla="*/ 2575571 h 2575574"/>
                  <a:gd name="connsiteX23" fmla="*/ 7196 w 2187498"/>
                  <a:gd name="connsiteY23" fmla="*/ 1994384 h 2575574"/>
                  <a:gd name="connsiteX24" fmla="*/ 53691 w 2187498"/>
                  <a:gd name="connsiteY24" fmla="*/ 1475191 h 2575574"/>
                  <a:gd name="connsiteX25" fmla="*/ 169927 w 2187498"/>
                  <a:gd name="connsiteY25" fmla="*/ 1188472 h 2575574"/>
                  <a:gd name="connsiteX0" fmla="*/ 169927 w 2207823"/>
                  <a:gd name="connsiteY0" fmla="*/ 1188472 h 2575574"/>
                  <a:gd name="connsiteX1" fmla="*/ 239670 w 2207823"/>
                  <a:gd name="connsiteY1" fmla="*/ 777768 h 2575574"/>
                  <a:gd name="connsiteX2" fmla="*/ 417901 w 2207823"/>
                  <a:gd name="connsiteY2" fmla="*/ 297320 h 2575574"/>
                  <a:gd name="connsiteX3" fmla="*/ 673623 w 2207823"/>
                  <a:gd name="connsiteY3" fmla="*/ 80344 h 2575574"/>
                  <a:gd name="connsiteX4" fmla="*/ 1053331 w 2207823"/>
                  <a:gd name="connsiteY4" fmla="*/ 2852 h 2575574"/>
                  <a:gd name="connsiteX5" fmla="*/ 1502782 w 2207823"/>
                  <a:gd name="connsiteY5" fmla="*/ 41598 h 2575574"/>
                  <a:gd name="connsiteX6" fmla="*/ 1781752 w 2207823"/>
                  <a:gd name="connsiteY6" fmla="*/ 266323 h 2575574"/>
                  <a:gd name="connsiteX7" fmla="*/ 1967731 w 2207823"/>
                  <a:gd name="connsiteY7" fmla="*/ 863008 h 2575574"/>
                  <a:gd name="connsiteX8" fmla="*/ 2021975 w 2207823"/>
                  <a:gd name="connsiteY8" fmla="*/ 1157477 h 2575574"/>
                  <a:gd name="connsiteX9" fmla="*/ 2161460 w 2207823"/>
                  <a:gd name="connsiteY9" fmla="*/ 1475191 h 2575574"/>
                  <a:gd name="connsiteX10" fmla="*/ 2169209 w 2207823"/>
                  <a:gd name="connsiteY10" fmla="*/ 2211361 h 2575574"/>
                  <a:gd name="connsiteX11" fmla="*/ 1689518 w 2207823"/>
                  <a:gd name="connsiteY11" fmla="*/ 2055482 h 2575574"/>
                  <a:gd name="connsiteX12" fmla="*/ 1674369 w 2207823"/>
                  <a:gd name="connsiteY12" fmla="*/ 1678705 h 2575574"/>
                  <a:gd name="connsiteX13" fmla="*/ 1820355 w 2207823"/>
                  <a:gd name="connsiteY13" fmla="*/ 1807181 h 2575574"/>
                  <a:gd name="connsiteX14" fmla="*/ 1944611 w 2207823"/>
                  <a:gd name="connsiteY14" fmla="*/ 1227219 h 2575574"/>
                  <a:gd name="connsiteX15" fmla="*/ 1750882 w 2207823"/>
                  <a:gd name="connsiteY15" fmla="*/ 382562 h 2575574"/>
                  <a:gd name="connsiteX16" fmla="*/ 1371173 w 2207823"/>
                  <a:gd name="connsiteY16" fmla="*/ 491050 h 2575574"/>
                  <a:gd name="connsiteX17" fmla="*/ 1076579 w 2207823"/>
                  <a:gd name="connsiteY17" fmla="*/ 808764 h 2575574"/>
                  <a:gd name="connsiteX18" fmla="*/ 789986 w 2207823"/>
                  <a:gd name="connsiteY18" fmla="*/ 491049 h 2575574"/>
                  <a:gd name="connsiteX19" fmla="*/ 418028 w 2207823"/>
                  <a:gd name="connsiteY19" fmla="*/ 436806 h 2575574"/>
                  <a:gd name="connsiteX20" fmla="*/ 232048 w 2207823"/>
                  <a:gd name="connsiteY20" fmla="*/ 1157477 h 2575574"/>
                  <a:gd name="connsiteX21" fmla="*/ 410152 w 2207823"/>
                  <a:gd name="connsiteY21" fmla="*/ 2002133 h 2575574"/>
                  <a:gd name="connsiteX22" fmla="*/ 200924 w 2207823"/>
                  <a:gd name="connsiteY22" fmla="*/ 2575571 h 2575574"/>
                  <a:gd name="connsiteX23" fmla="*/ 7196 w 2207823"/>
                  <a:gd name="connsiteY23" fmla="*/ 1994384 h 2575574"/>
                  <a:gd name="connsiteX24" fmla="*/ 53691 w 2207823"/>
                  <a:gd name="connsiteY24" fmla="*/ 1475191 h 2575574"/>
                  <a:gd name="connsiteX25" fmla="*/ 169927 w 2207823"/>
                  <a:gd name="connsiteY25" fmla="*/ 1188472 h 2575574"/>
                  <a:gd name="connsiteX0" fmla="*/ 169927 w 2207823"/>
                  <a:gd name="connsiteY0" fmla="*/ 1188472 h 2575574"/>
                  <a:gd name="connsiteX1" fmla="*/ 239670 w 2207823"/>
                  <a:gd name="connsiteY1" fmla="*/ 777768 h 2575574"/>
                  <a:gd name="connsiteX2" fmla="*/ 417901 w 2207823"/>
                  <a:gd name="connsiteY2" fmla="*/ 297320 h 2575574"/>
                  <a:gd name="connsiteX3" fmla="*/ 673623 w 2207823"/>
                  <a:gd name="connsiteY3" fmla="*/ 80344 h 2575574"/>
                  <a:gd name="connsiteX4" fmla="*/ 1053331 w 2207823"/>
                  <a:gd name="connsiteY4" fmla="*/ 2852 h 2575574"/>
                  <a:gd name="connsiteX5" fmla="*/ 1502782 w 2207823"/>
                  <a:gd name="connsiteY5" fmla="*/ 41598 h 2575574"/>
                  <a:gd name="connsiteX6" fmla="*/ 1781752 w 2207823"/>
                  <a:gd name="connsiteY6" fmla="*/ 266323 h 2575574"/>
                  <a:gd name="connsiteX7" fmla="*/ 1967731 w 2207823"/>
                  <a:gd name="connsiteY7" fmla="*/ 863008 h 2575574"/>
                  <a:gd name="connsiteX8" fmla="*/ 2021975 w 2207823"/>
                  <a:gd name="connsiteY8" fmla="*/ 1157477 h 2575574"/>
                  <a:gd name="connsiteX9" fmla="*/ 2161460 w 2207823"/>
                  <a:gd name="connsiteY9" fmla="*/ 1475191 h 2575574"/>
                  <a:gd name="connsiteX10" fmla="*/ 2169209 w 2207823"/>
                  <a:gd name="connsiteY10" fmla="*/ 2211361 h 2575574"/>
                  <a:gd name="connsiteX11" fmla="*/ 1689518 w 2207823"/>
                  <a:gd name="connsiteY11" fmla="*/ 2055482 h 2575574"/>
                  <a:gd name="connsiteX12" fmla="*/ 1642018 w 2207823"/>
                  <a:gd name="connsiteY12" fmla="*/ 1672235 h 2575574"/>
                  <a:gd name="connsiteX13" fmla="*/ 1820355 w 2207823"/>
                  <a:gd name="connsiteY13" fmla="*/ 1807181 h 2575574"/>
                  <a:gd name="connsiteX14" fmla="*/ 1944611 w 2207823"/>
                  <a:gd name="connsiteY14" fmla="*/ 1227219 h 2575574"/>
                  <a:gd name="connsiteX15" fmla="*/ 1750882 w 2207823"/>
                  <a:gd name="connsiteY15" fmla="*/ 382562 h 2575574"/>
                  <a:gd name="connsiteX16" fmla="*/ 1371173 w 2207823"/>
                  <a:gd name="connsiteY16" fmla="*/ 491050 h 2575574"/>
                  <a:gd name="connsiteX17" fmla="*/ 1076579 w 2207823"/>
                  <a:gd name="connsiteY17" fmla="*/ 808764 h 2575574"/>
                  <a:gd name="connsiteX18" fmla="*/ 789986 w 2207823"/>
                  <a:gd name="connsiteY18" fmla="*/ 491049 h 2575574"/>
                  <a:gd name="connsiteX19" fmla="*/ 418028 w 2207823"/>
                  <a:gd name="connsiteY19" fmla="*/ 436806 h 2575574"/>
                  <a:gd name="connsiteX20" fmla="*/ 232048 w 2207823"/>
                  <a:gd name="connsiteY20" fmla="*/ 1157477 h 2575574"/>
                  <a:gd name="connsiteX21" fmla="*/ 410152 w 2207823"/>
                  <a:gd name="connsiteY21" fmla="*/ 2002133 h 2575574"/>
                  <a:gd name="connsiteX22" fmla="*/ 200924 w 2207823"/>
                  <a:gd name="connsiteY22" fmla="*/ 2575571 h 2575574"/>
                  <a:gd name="connsiteX23" fmla="*/ 7196 w 2207823"/>
                  <a:gd name="connsiteY23" fmla="*/ 1994384 h 2575574"/>
                  <a:gd name="connsiteX24" fmla="*/ 53691 w 2207823"/>
                  <a:gd name="connsiteY24" fmla="*/ 1475191 h 2575574"/>
                  <a:gd name="connsiteX25" fmla="*/ 169927 w 2207823"/>
                  <a:gd name="connsiteY25" fmla="*/ 1188472 h 2575574"/>
                  <a:gd name="connsiteX0" fmla="*/ 169927 w 2207823"/>
                  <a:gd name="connsiteY0" fmla="*/ 1188472 h 2575574"/>
                  <a:gd name="connsiteX1" fmla="*/ 239670 w 2207823"/>
                  <a:gd name="connsiteY1" fmla="*/ 777768 h 2575574"/>
                  <a:gd name="connsiteX2" fmla="*/ 417901 w 2207823"/>
                  <a:gd name="connsiteY2" fmla="*/ 297320 h 2575574"/>
                  <a:gd name="connsiteX3" fmla="*/ 673623 w 2207823"/>
                  <a:gd name="connsiteY3" fmla="*/ 80344 h 2575574"/>
                  <a:gd name="connsiteX4" fmla="*/ 1053331 w 2207823"/>
                  <a:gd name="connsiteY4" fmla="*/ 2852 h 2575574"/>
                  <a:gd name="connsiteX5" fmla="*/ 1502782 w 2207823"/>
                  <a:gd name="connsiteY5" fmla="*/ 41598 h 2575574"/>
                  <a:gd name="connsiteX6" fmla="*/ 1781752 w 2207823"/>
                  <a:gd name="connsiteY6" fmla="*/ 266323 h 2575574"/>
                  <a:gd name="connsiteX7" fmla="*/ 1967731 w 2207823"/>
                  <a:gd name="connsiteY7" fmla="*/ 863008 h 2575574"/>
                  <a:gd name="connsiteX8" fmla="*/ 2021975 w 2207823"/>
                  <a:gd name="connsiteY8" fmla="*/ 1157477 h 2575574"/>
                  <a:gd name="connsiteX9" fmla="*/ 2161460 w 2207823"/>
                  <a:gd name="connsiteY9" fmla="*/ 1475191 h 2575574"/>
                  <a:gd name="connsiteX10" fmla="*/ 2169209 w 2207823"/>
                  <a:gd name="connsiteY10" fmla="*/ 2211361 h 2575574"/>
                  <a:gd name="connsiteX11" fmla="*/ 1689518 w 2207823"/>
                  <a:gd name="connsiteY11" fmla="*/ 2055482 h 2575574"/>
                  <a:gd name="connsiteX12" fmla="*/ 1642018 w 2207823"/>
                  <a:gd name="connsiteY12" fmla="*/ 1672235 h 2575574"/>
                  <a:gd name="connsiteX13" fmla="*/ 1820355 w 2207823"/>
                  <a:gd name="connsiteY13" fmla="*/ 1807181 h 2575574"/>
                  <a:gd name="connsiteX14" fmla="*/ 1944611 w 2207823"/>
                  <a:gd name="connsiteY14" fmla="*/ 1227219 h 2575574"/>
                  <a:gd name="connsiteX15" fmla="*/ 1750882 w 2207823"/>
                  <a:gd name="connsiteY15" fmla="*/ 382562 h 2575574"/>
                  <a:gd name="connsiteX16" fmla="*/ 1371173 w 2207823"/>
                  <a:gd name="connsiteY16" fmla="*/ 491050 h 2575574"/>
                  <a:gd name="connsiteX17" fmla="*/ 1076579 w 2207823"/>
                  <a:gd name="connsiteY17" fmla="*/ 808764 h 2575574"/>
                  <a:gd name="connsiteX18" fmla="*/ 789986 w 2207823"/>
                  <a:gd name="connsiteY18" fmla="*/ 491049 h 2575574"/>
                  <a:gd name="connsiteX19" fmla="*/ 418028 w 2207823"/>
                  <a:gd name="connsiteY19" fmla="*/ 436806 h 2575574"/>
                  <a:gd name="connsiteX20" fmla="*/ 232048 w 2207823"/>
                  <a:gd name="connsiteY20" fmla="*/ 1157477 h 2575574"/>
                  <a:gd name="connsiteX21" fmla="*/ 410152 w 2207823"/>
                  <a:gd name="connsiteY21" fmla="*/ 2002133 h 2575574"/>
                  <a:gd name="connsiteX22" fmla="*/ 200924 w 2207823"/>
                  <a:gd name="connsiteY22" fmla="*/ 2575571 h 2575574"/>
                  <a:gd name="connsiteX23" fmla="*/ 7196 w 2207823"/>
                  <a:gd name="connsiteY23" fmla="*/ 1994384 h 2575574"/>
                  <a:gd name="connsiteX24" fmla="*/ 53691 w 2207823"/>
                  <a:gd name="connsiteY24" fmla="*/ 1475191 h 2575574"/>
                  <a:gd name="connsiteX25" fmla="*/ 169927 w 2207823"/>
                  <a:gd name="connsiteY25" fmla="*/ 1188472 h 2575574"/>
                  <a:gd name="connsiteX0" fmla="*/ 169927 w 2207823"/>
                  <a:gd name="connsiteY0" fmla="*/ 1188472 h 2575574"/>
                  <a:gd name="connsiteX1" fmla="*/ 239670 w 2207823"/>
                  <a:gd name="connsiteY1" fmla="*/ 777768 h 2575574"/>
                  <a:gd name="connsiteX2" fmla="*/ 417901 w 2207823"/>
                  <a:gd name="connsiteY2" fmla="*/ 297320 h 2575574"/>
                  <a:gd name="connsiteX3" fmla="*/ 673623 w 2207823"/>
                  <a:gd name="connsiteY3" fmla="*/ 80344 h 2575574"/>
                  <a:gd name="connsiteX4" fmla="*/ 1053331 w 2207823"/>
                  <a:gd name="connsiteY4" fmla="*/ 2852 h 2575574"/>
                  <a:gd name="connsiteX5" fmla="*/ 1502782 w 2207823"/>
                  <a:gd name="connsiteY5" fmla="*/ 41598 h 2575574"/>
                  <a:gd name="connsiteX6" fmla="*/ 1781752 w 2207823"/>
                  <a:gd name="connsiteY6" fmla="*/ 266323 h 2575574"/>
                  <a:gd name="connsiteX7" fmla="*/ 1967731 w 2207823"/>
                  <a:gd name="connsiteY7" fmla="*/ 863008 h 2575574"/>
                  <a:gd name="connsiteX8" fmla="*/ 2021975 w 2207823"/>
                  <a:gd name="connsiteY8" fmla="*/ 1157477 h 2575574"/>
                  <a:gd name="connsiteX9" fmla="*/ 2161460 w 2207823"/>
                  <a:gd name="connsiteY9" fmla="*/ 1475191 h 2575574"/>
                  <a:gd name="connsiteX10" fmla="*/ 2169209 w 2207823"/>
                  <a:gd name="connsiteY10" fmla="*/ 2211361 h 2575574"/>
                  <a:gd name="connsiteX11" fmla="*/ 1689518 w 2207823"/>
                  <a:gd name="connsiteY11" fmla="*/ 2055482 h 2575574"/>
                  <a:gd name="connsiteX12" fmla="*/ 1687308 w 2207823"/>
                  <a:gd name="connsiteY12" fmla="*/ 1672235 h 2575574"/>
                  <a:gd name="connsiteX13" fmla="*/ 1820355 w 2207823"/>
                  <a:gd name="connsiteY13" fmla="*/ 1807181 h 2575574"/>
                  <a:gd name="connsiteX14" fmla="*/ 1944611 w 2207823"/>
                  <a:gd name="connsiteY14" fmla="*/ 1227219 h 2575574"/>
                  <a:gd name="connsiteX15" fmla="*/ 1750882 w 2207823"/>
                  <a:gd name="connsiteY15" fmla="*/ 382562 h 2575574"/>
                  <a:gd name="connsiteX16" fmla="*/ 1371173 w 2207823"/>
                  <a:gd name="connsiteY16" fmla="*/ 491050 h 2575574"/>
                  <a:gd name="connsiteX17" fmla="*/ 1076579 w 2207823"/>
                  <a:gd name="connsiteY17" fmla="*/ 808764 h 2575574"/>
                  <a:gd name="connsiteX18" fmla="*/ 789986 w 2207823"/>
                  <a:gd name="connsiteY18" fmla="*/ 491049 h 2575574"/>
                  <a:gd name="connsiteX19" fmla="*/ 418028 w 2207823"/>
                  <a:gd name="connsiteY19" fmla="*/ 436806 h 2575574"/>
                  <a:gd name="connsiteX20" fmla="*/ 232048 w 2207823"/>
                  <a:gd name="connsiteY20" fmla="*/ 1157477 h 2575574"/>
                  <a:gd name="connsiteX21" fmla="*/ 410152 w 2207823"/>
                  <a:gd name="connsiteY21" fmla="*/ 2002133 h 2575574"/>
                  <a:gd name="connsiteX22" fmla="*/ 200924 w 2207823"/>
                  <a:gd name="connsiteY22" fmla="*/ 2575571 h 2575574"/>
                  <a:gd name="connsiteX23" fmla="*/ 7196 w 2207823"/>
                  <a:gd name="connsiteY23" fmla="*/ 1994384 h 2575574"/>
                  <a:gd name="connsiteX24" fmla="*/ 53691 w 2207823"/>
                  <a:gd name="connsiteY24" fmla="*/ 1475191 h 2575574"/>
                  <a:gd name="connsiteX25" fmla="*/ 169927 w 2207823"/>
                  <a:gd name="connsiteY25" fmla="*/ 1188472 h 2575574"/>
                  <a:gd name="connsiteX0" fmla="*/ 169927 w 2207823"/>
                  <a:gd name="connsiteY0" fmla="*/ 1188472 h 2575574"/>
                  <a:gd name="connsiteX1" fmla="*/ 239670 w 2207823"/>
                  <a:gd name="connsiteY1" fmla="*/ 777768 h 2575574"/>
                  <a:gd name="connsiteX2" fmla="*/ 417901 w 2207823"/>
                  <a:gd name="connsiteY2" fmla="*/ 297320 h 2575574"/>
                  <a:gd name="connsiteX3" fmla="*/ 673623 w 2207823"/>
                  <a:gd name="connsiteY3" fmla="*/ 80344 h 2575574"/>
                  <a:gd name="connsiteX4" fmla="*/ 1053331 w 2207823"/>
                  <a:gd name="connsiteY4" fmla="*/ 2852 h 2575574"/>
                  <a:gd name="connsiteX5" fmla="*/ 1502782 w 2207823"/>
                  <a:gd name="connsiteY5" fmla="*/ 41598 h 2575574"/>
                  <a:gd name="connsiteX6" fmla="*/ 1781752 w 2207823"/>
                  <a:gd name="connsiteY6" fmla="*/ 266323 h 2575574"/>
                  <a:gd name="connsiteX7" fmla="*/ 1967731 w 2207823"/>
                  <a:gd name="connsiteY7" fmla="*/ 863008 h 2575574"/>
                  <a:gd name="connsiteX8" fmla="*/ 2021975 w 2207823"/>
                  <a:gd name="connsiteY8" fmla="*/ 1157477 h 2575574"/>
                  <a:gd name="connsiteX9" fmla="*/ 2161460 w 2207823"/>
                  <a:gd name="connsiteY9" fmla="*/ 1475191 h 2575574"/>
                  <a:gd name="connsiteX10" fmla="*/ 2169209 w 2207823"/>
                  <a:gd name="connsiteY10" fmla="*/ 2211361 h 2575574"/>
                  <a:gd name="connsiteX11" fmla="*/ 1689518 w 2207823"/>
                  <a:gd name="connsiteY11" fmla="*/ 2055482 h 2575574"/>
                  <a:gd name="connsiteX12" fmla="*/ 1687308 w 2207823"/>
                  <a:gd name="connsiteY12" fmla="*/ 1672235 h 2575574"/>
                  <a:gd name="connsiteX13" fmla="*/ 1852706 w 2207823"/>
                  <a:gd name="connsiteY13" fmla="*/ 1774831 h 2575574"/>
                  <a:gd name="connsiteX14" fmla="*/ 1944611 w 2207823"/>
                  <a:gd name="connsiteY14" fmla="*/ 1227219 h 2575574"/>
                  <a:gd name="connsiteX15" fmla="*/ 1750882 w 2207823"/>
                  <a:gd name="connsiteY15" fmla="*/ 382562 h 2575574"/>
                  <a:gd name="connsiteX16" fmla="*/ 1371173 w 2207823"/>
                  <a:gd name="connsiteY16" fmla="*/ 491050 h 2575574"/>
                  <a:gd name="connsiteX17" fmla="*/ 1076579 w 2207823"/>
                  <a:gd name="connsiteY17" fmla="*/ 808764 h 2575574"/>
                  <a:gd name="connsiteX18" fmla="*/ 789986 w 2207823"/>
                  <a:gd name="connsiteY18" fmla="*/ 491049 h 2575574"/>
                  <a:gd name="connsiteX19" fmla="*/ 418028 w 2207823"/>
                  <a:gd name="connsiteY19" fmla="*/ 436806 h 2575574"/>
                  <a:gd name="connsiteX20" fmla="*/ 232048 w 2207823"/>
                  <a:gd name="connsiteY20" fmla="*/ 1157477 h 2575574"/>
                  <a:gd name="connsiteX21" fmla="*/ 410152 w 2207823"/>
                  <a:gd name="connsiteY21" fmla="*/ 2002133 h 2575574"/>
                  <a:gd name="connsiteX22" fmla="*/ 200924 w 2207823"/>
                  <a:gd name="connsiteY22" fmla="*/ 2575571 h 2575574"/>
                  <a:gd name="connsiteX23" fmla="*/ 7196 w 2207823"/>
                  <a:gd name="connsiteY23" fmla="*/ 1994384 h 2575574"/>
                  <a:gd name="connsiteX24" fmla="*/ 53691 w 2207823"/>
                  <a:gd name="connsiteY24" fmla="*/ 1475191 h 2575574"/>
                  <a:gd name="connsiteX25" fmla="*/ 169927 w 2207823"/>
                  <a:gd name="connsiteY25" fmla="*/ 1188472 h 2575574"/>
                  <a:gd name="connsiteX0" fmla="*/ 169927 w 2205442"/>
                  <a:gd name="connsiteY0" fmla="*/ 1188472 h 2575574"/>
                  <a:gd name="connsiteX1" fmla="*/ 239670 w 2205442"/>
                  <a:gd name="connsiteY1" fmla="*/ 777768 h 2575574"/>
                  <a:gd name="connsiteX2" fmla="*/ 417901 w 2205442"/>
                  <a:gd name="connsiteY2" fmla="*/ 297320 h 2575574"/>
                  <a:gd name="connsiteX3" fmla="*/ 673623 w 2205442"/>
                  <a:gd name="connsiteY3" fmla="*/ 80344 h 2575574"/>
                  <a:gd name="connsiteX4" fmla="*/ 1053331 w 2205442"/>
                  <a:gd name="connsiteY4" fmla="*/ 2852 h 2575574"/>
                  <a:gd name="connsiteX5" fmla="*/ 1502782 w 2205442"/>
                  <a:gd name="connsiteY5" fmla="*/ 41598 h 2575574"/>
                  <a:gd name="connsiteX6" fmla="*/ 1781752 w 2205442"/>
                  <a:gd name="connsiteY6" fmla="*/ 266323 h 2575574"/>
                  <a:gd name="connsiteX7" fmla="*/ 1967731 w 2205442"/>
                  <a:gd name="connsiteY7" fmla="*/ 863008 h 2575574"/>
                  <a:gd name="connsiteX8" fmla="*/ 2021975 w 2205442"/>
                  <a:gd name="connsiteY8" fmla="*/ 1157477 h 2575574"/>
                  <a:gd name="connsiteX9" fmla="*/ 2161460 w 2205442"/>
                  <a:gd name="connsiteY9" fmla="*/ 1475191 h 2575574"/>
                  <a:gd name="connsiteX10" fmla="*/ 2169209 w 2205442"/>
                  <a:gd name="connsiteY10" fmla="*/ 2211361 h 2575574"/>
                  <a:gd name="connsiteX11" fmla="*/ 1721869 w 2205442"/>
                  <a:gd name="connsiteY11" fmla="*/ 2068422 h 2575574"/>
                  <a:gd name="connsiteX12" fmla="*/ 1687308 w 2205442"/>
                  <a:gd name="connsiteY12" fmla="*/ 1672235 h 2575574"/>
                  <a:gd name="connsiteX13" fmla="*/ 1852706 w 2205442"/>
                  <a:gd name="connsiteY13" fmla="*/ 1774831 h 2575574"/>
                  <a:gd name="connsiteX14" fmla="*/ 1944611 w 2205442"/>
                  <a:gd name="connsiteY14" fmla="*/ 1227219 h 2575574"/>
                  <a:gd name="connsiteX15" fmla="*/ 1750882 w 2205442"/>
                  <a:gd name="connsiteY15" fmla="*/ 382562 h 2575574"/>
                  <a:gd name="connsiteX16" fmla="*/ 1371173 w 2205442"/>
                  <a:gd name="connsiteY16" fmla="*/ 491050 h 2575574"/>
                  <a:gd name="connsiteX17" fmla="*/ 1076579 w 2205442"/>
                  <a:gd name="connsiteY17" fmla="*/ 808764 h 2575574"/>
                  <a:gd name="connsiteX18" fmla="*/ 789986 w 2205442"/>
                  <a:gd name="connsiteY18" fmla="*/ 491049 h 2575574"/>
                  <a:gd name="connsiteX19" fmla="*/ 418028 w 2205442"/>
                  <a:gd name="connsiteY19" fmla="*/ 436806 h 2575574"/>
                  <a:gd name="connsiteX20" fmla="*/ 232048 w 2205442"/>
                  <a:gd name="connsiteY20" fmla="*/ 1157477 h 2575574"/>
                  <a:gd name="connsiteX21" fmla="*/ 410152 w 2205442"/>
                  <a:gd name="connsiteY21" fmla="*/ 2002133 h 2575574"/>
                  <a:gd name="connsiteX22" fmla="*/ 200924 w 2205442"/>
                  <a:gd name="connsiteY22" fmla="*/ 2575571 h 2575574"/>
                  <a:gd name="connsiteX23" fmla="*/ 7196 w 2205442"/>
                  <a:gd name="connsiteY23" fmla="*/ 1994384 h 2575574"/>
                  <a:gd name="connsiteX24" fmla="*/ 53691 w 2205442"/>
                  <a:gd name="connsiteY24" fmla="*/ 1475191 h 2575574"/>
                  <a:gd name="connsiteX25" fmla="*/ 169927 w 2205442"/>
                  <a:gd name="connsiteY25" fmla="*/ 1188472 h 2575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2205442" h="2575574">
                    <a:moveTo>
                      <a:pt x="169927" y="1188472"/>
                    </a:moveTo>
                    <a:cubicBezTo>
                      <a:pt x="200924" y="1072235"/>
                      <a:pt x="198341" y="926293"/>
                      <a:pt x="239670" y="777768"/>
                    </a:cubicBezTo>
                    <a:cubicBezTo>
                      <a:pt x="280999" y="629243"/>
                      <a:pt x="345576" y="413557"/>
                      <a:pt x="417901" y="297320"/>
                    </a:cubicBezTo>
                    <a:cubicBezTo>
                      <a:pt x="490226" y="181083"/>
                      <a:pt x="567718" y="129422"/>
                      <a:pt x="673623" y="80344"/>
                    </a:cubicBezTo>
                    <a:cubicBezTo>
                      <a:pt x="779528" y="31266"/>
                      <a:pt x="915138" y="9310"/>
                      <a:pt x="1053331" y="2852"/>
                    </a:cubicBezTo>
                    <a:cubicBezTo>
                      <a:pt x="1191524" y="-3606"/>
                      <a:pt x="1381379" y="-2314"/>
                      <a:pt x="1502782" y="41598"/>
                    </a:cubicBezTo>
                    <a:cubicBezTo>
                      <a:pt x="1624185" y="85510"/>
                      <a:pt x="1704261" y="129421"/>
                      <a:pt x="1781752" y="266323"/>
                    </a:cubicBezTo>
                    <a:cubicBezTo>
                      <a:pt x="1859243" y="403225"/>
                      <a:pt x="1927694" y="714482"/>
                      <a:pt x="1967731" y="863008"/>
                    </a:cubicBezTo>
                    <a:cubicBezTo>
                      <a:pt x="2007768" y="1011534"/>
                      <a:pt x="1989687" y="1055447"/>
                      <a:pt x="2021975" y="1157477"/>
                    </a:cubicBezTo>
                    <a:cubicBezTo>
                      <a:pt x="2054263" y="1259507"/>
                      <a:pt x="2136921" y="1299544"/>
                      <a:pt x="2161460" y="1475191"/>
                    </a:cubicBezTo>
                    <a:cubicBezTo>
                      <a:pt x="2185999" y="1650838"/>
                      <a:pt x="2242474" y="2112489"/>
                      <a:pt x="2169209" y="2211361"/>
                    </a:cubicBezTo>
                    <a:cubicBezTo>
                      <a:pt x="2095944" y="2310233"/>
                      <a:pt x="1802186" y="2158276"/>
                      <a:pt x="1721869" y="2068422"/>
                    </a:cubicBezTo>
                    <a:cubicBezTo>
                      <a:pt x="1641552" y="1978568"/>
                      <a:pt x="1646092" y="1775084"/>
                      <a:pt x="1687308" y="1672235"/>
                    </a:cubicBezTo>
                    <a:cubicBezTo>
                      <a:pt x="1663823" y="1569386"/>
                      <a:pt x="1834625" y="1897526"/>
                      <a:pt x="1852706" y="1774831"/>
                    </a:cubicBezTo>
                    <a:cubicBezTo>
                      <a:pt x="1870788" y="1652136"/>
                      <a:pt x="1961582" y="1459264"/>
                      <a:pt x="1944611" y="1227219"/>
                    </a:cubicBezTo>
                    <a:cubicBezTo>
                      <a:pt x="1927640" y="995174"/>
                      <a:pt x="1839997" y="496216"/>
                      <a:pt x="1750882" y="382562"/>
                    </a:cubicBezTo>
                    <a:cubicBezTo>
                      <a:pt x="1661767" y="268908"/>
                      <a:pt x="1483557" y="420016"/>
                      <a:pt x="1371173" y="491050"/>
                    </a:cubicBezTo>
                    <a:cubicBezTo>
                      <a:pt x="1258789" y="562084"/>
                      <a:pt x="1173443" y="808764"/>
                      <a:pt x="1076579" y="808764"/>
                    </a:cubicBezTo>
                    <a:cubicBezTo>
                      <a:pt x="979715" y="808764"/>
                      <a:pt x="906202" y="547876"/>
                      <a:pt x="789986" y="491049"/>
                    </a:cubicBezTo>
                    <a:cubicBezTo>
                      <a:pt x="673770" y="434222"/>
                      <a:pt x="492937" y="333484"/>
                      <a:pt x="418028" y="436806"/>
                    </a:cubicBezTo>
                    <a:cubicBezTo>
                      <a:pt x="343120" y="540128"/>
                      <a:pt x="246276" y="937918"/>
                      <a:pt x="232048" y="1157477"/>
                    </a:cubicBezTo>
                    <a:cubicBezTo>
                      <a:pt x="217820" y="1377036"/>
                      <a:pt x="415339" y="1765784"/>
                      <a:pt x="410152" y="2002133"/>
                    </a:cubicBezTo>
                    <a:cubicBezTo>
                      <a:pt x="404965" y="2238482"/>
                      <a:pt x="268083" y="2576863"/>
                      <a:pt x="200924" y="2575571"/>
                    </a:cubicBezTo>
                    <a:cubicBezTo>
                      <a:pt x="133765" y="2574280"/>
                      <a:pt x="31735" y="2177781"/>
                      <a:pt x="7196" y="1994384"/>
                    </a:cubicBezTo>
                    <a:cubicBezTo>
                      <a:pt x="-17343" y="1810987"/>
                      <a:pt x="26569" y="1609510"/>
                      <a:pt x="53691" y="1475191"/>
                    </a:cubicBezTo>
                    <a:cubicBezTo>
                      <a:pt x="80813" y="1340872"/>
                      <a:pt x="138930" y="1304709"/>
                      <a:pt x="169927" y="1188472"/>
                    </a:cubicBezTo>
                    <a:close/>
                  </a:path>
                </a:pathLst>
              </a:cu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29" name="グループ化 28">
                <a:extLst>
                  <a:ext uri="{FF2B5EF4-FFF2-40B4-BE49-F238E27FC236}">
                    <a16:creationId xmlns:a16="http://schemas.microsoft.com/office/drawing/2014/main" id="{A06498F1-529D-411C-B312-F4C6BA605FC4}"/>
                  </a:ext>
                </a:extLst>
              </p:cNvPr>
              <p:cNvGrpSpPr/>
              <p:nvPr/>
            </p:nvGrpSpPr>
            <p:grpSpPr>
              <a:xfrm>
                <a:off x="12174567" y="2661197"/>
                <a:ext cx="606536" cy="670555"/>
                <a:chOff x="5556142" y="4567672"/>
                <a:chExt cx="914400" cy="914400"/>
              </a:xfrm>
            </p:grpSpPr>
            <p:sp>
              <p:nvSpPr>
                <p:cNvPr id="30" name="楕円 29">
                  <a:extLst>
                    <a:ext uri="{FF2B5EF4-FFF2-40B4-BE49-F238E27FC236}">
                      <a16:creationId xmlns:a16="http://schemas.microsoft.com/office/drawing/2014/main" id="{CDE0CC8E-94D9-45DA-A44E-58AC0830F563}"/>
                    </a:ext>
                  </a:extLst>
                </p:cNvPr>
                <p:cNvSpPr/>
                <p:nvPr/>
              </p:nvSpPr>
              <p:spPr>
                <a:xfrm>
                  <a:off x="5556142" y="4567672"/>
                  <a:ext cx="914400" cy="91440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" name="楕円 30">
                  <a:extLst>
                    <a:ext uri="{FF2B5EF4-FFF2-40B4-BE49-F238E27FC236}">
                      <a16:creationId xmlns:a16="http://schemas.microsoft.com/office/drawing/2014/main" id="{2044EA00-295A-469C-A2A8-8275FF869CD2}"/>
                    </a:ext>
                  </a:extLst>
                </p:cNvPr>
                <p:cNvSpPr/>
                <p:nvPr/>
              </p:nvSpPr>
              <p:spPr>
                <a:xfrm>
                  <a:off x="5757620" y="4796727"/>
                  <a:ext cx="511444" cy="511445"/>
                </a:xfrm>
                <a:prstGeom prst="ellipse">
                  <a:avLst/>
                </a:prstGeom>
                <a:solidFill>
                  <a:srgbClr val="002060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2" name="グループ化 31">
                <a:extLst>
                  <a:ext uri="{FF2B5EF4-FFF2-40B4-BE49-F238E27FC236}">
                    <a16:creationId xmlns:a16="http://schemas.microsoft.com/office/drawing/2014/main" id="{AB14A4E0-E8BA-4DBD-A0F3-4D2639DD366D}"/>
                  </a:ext>
                </a:extLst>
              </p:cNvPr>
              <p:cNvGrpSpPr/>
              <p:nvPr/>
            </p:nvGrpSpPr>
            <p:grpSpPr>
              <a:xfrm>
                <a:off x="13286276" y="2675129"/>
                <a:ext cx="606536" cy="670555"/>
                <a:chOff x="5556142" y="4567673"/>
                <a:chExt cx="914400" cy="914400"/>
              </a:xfrm>
            </p:grpSpPr>
            <p:sp>
              <p:nvSpPr>
                <p:cNvPr id="33" name="楕円 32">
                  <a:extLst>
                    <a:ext uri="{FF2B5EF4-FFF2-40B4-BE49-F238E27FC236}">
                      <a16:creationId xmlns:a16="http://schemas.microsoft.com/office/drawing/2014/main" id="{D262AFD4-3362-4750-ADD7-7049B82EABD1}"/>
                    </a:ext>
                  </a:extLst>
                </p:cNvPr>
                <p:cNvSpPr/>
                <p:nvPr/>
              </p:nvSpPr>
              <p:spPr>
                <a:xfrm>
                  <a:off x="5556142" y="4567673"/>
                  <a:ext cx="914400" cy="91440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" name="楕円 33">
                  <a:extLst>
                    <a:ext uri="{FF2B5EF4-FFF2-40B4-BE49-F238E27FC236}">
                      <a16:creationId xmlns:a16="http://schemas.microsoft.com/office/drawing/2014/main" id="{6894CF69-F1D9-4F2B-9A3E-D4FA6BFBB211}"/>
                    </a:ext>
                  </a:extLst>
                </p:cNvPr>
                <p:cNvSpPr/>
                <p:nvPr/>
              </p:nvSpPr>
              <p:spPr>
                <a:xfrm>
                  <a:off x="5757620" y="4796728"/>
                  <a:ext cx="511444" cy="511445"/>
                </a:xfrm>
                <a:prstGeom prst="ellipse">
                  <a:avLst/>
                </a:prstGeom>
                <a:solidFill>
                  <a:srgbClr val="002060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5" name="フリーフォーム: 図形 34">
                <a:extLst>
                  <a:ext uri="{FF2B5EF4-FFF2-40B4-BE49-F238E27FC236}">
                    <a16:creationId xmlns:a16="http://schemas.microsoft.com/office/drawing/2014/main" id="{686AC74E-F84E-4694-B4C5-CD09F30ED8FE}"/>
                  </a:ext>
                </a:extLst>
              </p:cNvPr>
              <p:cNvSpPr/>
              <p:nvPr/>
            </p:nvSpPr>
            <p:spPr>
              <a:xfrm>
                <a:off x="12624655" y="3052355"/>
                <a:ext cx="788657" cy="735515"/>
              </a:xfrm>
              <a:custGeom>
                <a:avLst/>
                <a:gdLst>
                  <a:gd name="connsiteX0" fmla="*/ 123 w 1345345"/>
                  <a:gd name="connsiteY0" fmla="*/ 341252 h 1023455"/>
                  <a:gd name="connsiteX1" fmla="*/ 488320 w 1345345"/>
                  <a:gd name="connsiteY1" fmla="*/ 23537 h 1023455"/>
                  <a:gd name="connsiteX2" fmla="*/ 899025 w 1345345"/>
                  <a:gd name="connsiteY2" fmla="*/ 31286 h 1023455"/>
                  <a:gd name="connsiteX3" fmla="*/ 1030760 w 1345345"/>
                  <a:gd name="connsiteY3" fmla="*/ 93279 h 1023455"/>
                  <a:gd name="connsiteX4" fmla="*/ 1278733 w 1345345"/>
                  <a:gd name="connsiteY4" fmla="*/ 294757 h 1023455"/>
                  <a:gd name="connsiteX5" fmla="*/ 1309730 w 1345345"/>
                  <a:gd name="connsiteY5" fmla="*/ 364500 h 1023455"/>
                  <a:gd name="connsiteX6" fmla="*/ 829282 w 1345345"/>
                  <a:gd name="connsiteY6" fmla="*/ 496235 h 1023455"/>
                  <a:gd name="connsiteX7" fmla="*/ 589059 w 1345345"/>
                  <a:gd name="connsiteY7" fmla="*/ 1023177 h 1023455"/>
                  <a:gd name="connsiteX8" fmla="*/ 441825 w 1345345"/>
                  <a:gd name="connsiteY8" fmla="*/ 565977 h 1023455"/>
                  <a:gd name="connsiteX9" fmla="*/ 123 w 1345345"/>
                  <a:gd name="connsiteY9" fmla="*/ 341252 h 1023455"/>
                  <a:gd name="connsiteX0" fmla="*/ 123 w 1345345"/>
                  <a:gd name="connsiteY0" fmla="*/ 355009 h 1037212"/>
                  <a:gd name="connsiteX1" fmla="*/ 488320 w 1345345"/>
                  <a:gd name="connsiteY1" fmla="*/ 37294 h 1037212"/>
                  <a:gd name="connsiteX2" fmla="*/ 751791 w 1345345"/>
                  <a:gd name="connsiteY2" fmla="*/ 14047 h 1037212"/>
                  <a:gd name="connsiteX3" fmla="*/ 1030760 w 1345345"/>
                  <a:gd name="connsiteY3" fmla="*/ 107036 h 1037212"/>
                  <a:gd name="connsiteX4" fmla="*/ 1278733 w 1345345"/>
                  <a:gd name="connsiteY4" fmla="*/ 308514 h 1037212"/>
                  <a:gd name="connsiteX5" fmla="*/ 1309730 w 1345345"/>
                  <a:gd name="connsiteY5" fmla="*/ 378257 h 1037212"/>
                  <a:gd name="connsiteX6" fmla="*/ 829282 w 1345345"/>
                  <a:gd name="connsiteY6" fmla="*/ 509992 h 1037212"/>
                  <a:gd name="connsiteX7" fmla="*/ 589059 w 1345345"/>
                  <a:gd name="connsiteY7" fmla="*/ 1036934 h 1037212"/>
                  <a:gd name="connsiteX8" fmla="*/ 441825 w 1345345"/>
                  <a:gd name="connsiteY8" fmla="*/ 579734 h 1037212"/>
                  <a:gd name="connsiteX9" fmla="*/ 123 w 1345345"/>
                  <a:gd name="connsiteY9" fmla="*/ 355009 h 1037212"/>
                  <a:gd name="connsiteX0" fmla="*/ 123 w 1313190"/>
                  <a:gd name="connsiteY0" fmla="*/ 355009 h 1037212"/>
                  <a:gd name="connsiteX1" fmla="*/ 488320 w 1313190"/>
                  <a:gd name="connsiteY1" fmla="*/ 37294 h 1037212"/>
                  <a:gd name="connsiteX2" fmla="*/ 751791 w 1313190"/>
                  <a:gd name="connsiteY2" fmla="*/ 14047 h 1037212"/>
                  <a:gd name="connsiteX3" fmla="*/ 1030760 w 1313190"/>
                  <a:gd name="connsiteY3" fmla="*/ 107036 h 1037212"/>
                  <a:gd name="connsiteX4" fmla="*/ 1309730 w 1313190"/>
                  <a:gd name="connsiteY4" fmla="*/ 378257 h 1037212"/>
                  <a:gd name="connsiteX5" fmla="*/ 829282 w 1313190"/>
                  <a:gd name="connsiteY5" fmla="*/ 509992 h 1037212"/>
                  <a:gd name="connsiteX6" fmla="*/ 589059 w 1313190"/>
                  <a:gd name="connsiteY6" fmla="*/ 1036934 h 1037212"/>
                  <a:gd name="connsiteX7" fmla="*/ 441825 w 1313190"/>
                  <a:gd name="connsiteY7" fmla="*/ 579734 h 1037212"/>
                  <a:gd name="connsiteX8" fmla="*/ 123 w 1313190"/>
                  <a:gd name="connsiteY8" fmla="*/ 355009 h 1037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13190" h="1037212">
                    <a:moveTo>
                      <a:pt x="123" y="355009"/>
                    </a:moveTo>
                    <a:cubicBezTo>
                      <a:pt x="7872" y="264602"/>
                      <a:pt x="363042" y="94121"/>
                      <a:pt x="488320" y="37294"/>
                    </a:cubicBezTo>
                    <a:cubicBezTo>
                      <a:pt x="613598" y="-19533"/>
                      <a:pt x="661384" y="2423"/>
                      <a:pt x="751791" y="14047"/>
                    </a:cubicBezTo>
                    <a:cubicBezTo>
                      <a:pt x="842198" y="25671"/>
                      <a:pt x="937770" y="46334"/>
                      <a:pt x="1030760" y="107036"/>
                    </a:cubicBezTo>
                    <a:cubicBezTo>
                      <a:pt x="1123750" y="167738"/>
                      <a:pt x="1343310" y="311098"/>
                      <a:pt x="1309730" y="378257"/>
                    </a:cubicBezTo>
                    <a:cubicBezTo>
                      <a:pt x="1276150" y="445416"/>
                      <a:pt x="949394" y="400213"/>
                      <a:pt x="829282" y="509992"/>
                    </a:cubicBezTo>
                    <a:cubicBezTo>
                      <a:pt x="709170" y="619772"/>
                      <a:pt x="653635" y="1025310"/>
                      <a:pt x="589059" y="1036934"/>
                    </a:cubicBezTo>
                    <a:cubicBezTo>
                      <a:pt x="524483" y="1048558"/>
                      <a:pt x="532232" y="693388"/>
                      <a:pt x="441825" y="579734"/>
                    </a:cubicBezTo>
                    <a:cubicBezTo>
                      <a:pt x="351418" y="466080"/>
                      <a:pt x="-7626" y="445416"/>
                      <a:pt x="123" y="355009"/>
                    </a:cubicBez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楕円 35">
                <a:extLst>
                  <a:ext uri="{FF2B5EF4-FFF2-40B4-BE49-F238E27FC236}">
                    <a16:creationId xmlns:a16="http://schemas.microsoft.com/office/drawing/2014/main" id="{019E72BB-4CFB-4A12-949C-FF38DE8D1555}"/>
                  </a:ext>
                </a:extLst>
              </p:cNvPr>
              <p:cNvSpPr/>
              <p:nvPr/>
            </p:nvSpPr>
            <p:spPr>
              <a:xfrm>
                <a:off x="11859235" y="3153284"/>
                <a:ext cx="382694" cy="423086"/>
              </a:xfrm>
              <a:prstGeom prst="ellipse">
                <a:avLst/>
              </a:prstGeom>
              <a:solidFill>
                <a:srgbClr val="BCE5F2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楕円 36">
                <a:extLst>
                  <a:ext uri="{FF2B5EF4-FFF2-40B4-BE49-F238E27FC236}">
                    <a16:creationId xmlns:a16="http://schemas.microsoft.com/office/drawing/2014/main" id="{57E609DC-11F7-4A52-A1FA-B4A38422981F}"/>
                  </a:ext>
                </a:extLst>
              </p:cNvPr>
              <p:cNvSpPr/>
              <p:nvPr/>
            </p:nvSpPr>
            <p:spPr>
              <a:xfrm>
                <a:off x="13835109" y="3142120"/>
                <a:ext cx="382694" cy="423086"/>
              </a:xfrm>
              <a:prstGeom prst="ellipse">
                <a:avLst/>
              </a:prstGeom>
              <a:solidFill>
                <a:srgbClr val="BCE5F2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フリーフォーム: 図形 37">
                <a:extLst>
                  <a:ext uri="{FF2B5EF4-FFF2-40B4-BE49-F238E27FC236}">
                    <a16:creationId xmlns:a16="http://schemas.microsoft.com/office/drawing/2014/main" id="{C5A6A01A-C64E-49CE-B80F-90EDFECC2B9B}"/>
                  </a:ext>
                </a:extLst>
              </p:cNvPr>
              <p:cNvSpPr/>
              <p:nvPr/>
            </p:nvSpPr>
            <p:spPr>
              <a:xfrm>
                <a:off x="12151028" y="5838161"/>
                <a:ext cx="687426" cy="663305"/>
              </a:xfrm>
              <a:custGeom>
                <a:avLst/>
                <a:gdLst>
                  <a:gd name="connsiteX0" fmla="*/ 418604 w 728603"/>
                  <a:gd name="connsiteY0" fmla="*/ 0 h 914409"/>
                  <a:gd name="connsiteX1" fmla="*/ 426353 w 728603"/>
                  <a:gd name="connsiteY1" fmla="*/ 596685 h 914409"/>
                  <a:gd name="connsiteX2" fmla="*/ 356611 w 728603"/>
                  <a:gd name="connsiteY2" fmla="*/ 681925 h 914409"/>
                  <a:gd name="connsiteX3" fmla="*/ 150 w 728603"/>
                  <a:gd name="connsiteY3" fmla="*/ 821410 h 914409"/>
                  <a:gd name="connsiteX4" fmla="*/ 403106 w 728603"/>
                  <a:gd name="connsiteY4" fmla="*/ 751668 h 914409"/>
                  <a:gd name="connsiteX5" fmla="*/ 395357 w 728603"/>
                  <a:gd name="connsiteY5" fmla="*/ 914400 h 914409"/>
                  <a:gd name="connsiteX6" fmla="*/ 527092 w 728603"/>
                  <a:gd name="connsiteY6" fmla="*/ 759417 h 914409"/>
                  <a:gd name="connsiteX7" fmla="*/ 728570 w 728603"/>
                  <a:gd name="connsiteY7" fmla="*/ 798162 h 914409"/>
                  <a:gd name="connsiteX8" fmla="*/ 511594 w 728603"/>
                  <a:gd name="connsiteY8" fmla="*/ 666427 h 914409"/>
                  <a:gd name="connsiteX9" fmla="*/ 511594 w 728603"/>
                  <a:gd name="connsiteY9" fmla="*/ 619932 h 914409"/>
                  <a:gd name="connsiteX10" fmla="*/ 511594 w 728603"/>
                  <a:gd name="connsiteY10" fmla="*/ 77491 h 914409"/>
                  <a:gd name="connsiteX0" fmla="*/ 418604 w 728576"/>
                  <a:gd name="connsiteY0" fmla="*/ 0 h 914409"/>
                  <a:gd name="connsiteX1" fmla="*/ 426353 w 728576"/>
                  <a:gd name="connsiteY1" fmla="*/ 596685 h 914409"/>
                  <a:gd name="connsiteX2" fmla="*/ 356611 w 728576"/>
                  <a:gd name="connsiteY2" fmla="*/ 681925 h 914409"/>
                  <a:gd name="connsiteX3" fmla="*/ 150 w 728576"/>
                  <a:gd name="connsiteY3" fmla="*/ 821410 h 914409"/>
                  <a:gd name="connsiteX4" fmla="*/ 403106 w 728576"/>
                  <a:gd name="connsiteY4" fmla="*/ 751668 h 914409"/>
                  <a:gd name="connsiteX5" fmla="*/ 395357 w 728576"/>
                  <a:gd name="connsiteY5" fmla="*/ 914400 h 914409"/>
                  <a:gd name="connsiteX6" fmla="*/ 527092 w 728576"/>
                  <a:gd name="connsiteY6" fmla="*/ 759417 h 914409"/>
                  <a:gd name="connsiteX7" fmla="*/ 728570 w 728576"/>
                  <a:gd name="connsiteY7" fmla="*/ 798162 h 914409"/>
                  <a:gd name="connsiteX8" fmla="*/ 534361 w 728576"/>
                  <a:gd name="connsiteY8" fmla="*/ 676184 h 914409"/>
                  <a:gd name="connsiteX9" fmla="*/ 511594 w 728576"/>
                  <a:gd name="connsiteY9" fmla="*/ 619932 h 914409"/>
                  <a:gd name="connsiteX10" fmla="*/ 511594 w 728576"/>
                  <a:gd name="connsiteY10" fmla="*/ 77491 h 914409"/>
                  <a:gd name="connsiteX0" fmla="*/ 418564 w 728536"/>
                  <a:gd name="connsiteY0" fmla="*/ 0 h 914409"/>
                  <a:gd name="connsiteX1" fmla="*/ 426313 w 728536"/>
                  <a:gd name="connsiteY1" fmla="*/ 596685 h 914409"/>
                  <a:gd name="connsiteX2" fmla="*/ 363076 w 728536"/>
                  <a:gd name="connsiteY2" fmla="*/ 685177 h 914409"/>
                  <a:gd name="connsiteX3" fmla="*/ 110 w 728536"/>
                  <a:gd name="connsiteY3" fmla="*/ 821410 h 914409"/>
                  <a:gd name="connsiteX4" fmla="*/ 403066 w 728536"/>
                  <a:gd name="connsiteY4" fmla="*/ 751668 h 914409"/>
                  <a:gd name="connsiteX5" fmla="*/ 395317 w 728536"/>
                  <a:gd name="connsiteY5" fmla="*/ 914400 h 914409"/>
                  <a:gd name="connsiteX6" fmla="*/ 527052 w 728536"/>
                  <a:gd name="connsiteY6" fmla="*/ 759417 h 914409"/>
                  <a:gd name="connsiteX7" fmla="*/ 728530 w 728536"/>
                  <a:gd name="connsiteY7" fmla="*/ 798162 h 914409"/>
                  <a:gd name="connsiteX8" fmla="*/ 534321 w 728536"/>
                  <a:gd name="connsiteY8" fmla="*/ 676184 h 914409"/>
                  <a:gd name="connsiteX9" fmla="*/ 511554 w 728536"/>
                  <a:gd name="connsiteY9" fmla="*/ 619932 h 914409"/>
                  <a:gd name="connsiteX10" fmla="*/ 511554 w 728536"/>
                  <a:gd name="connsiteY10" fmla="*/ 77491 h 914409"/>
                  <a:gd name="connsiteX0" fmla="*/ 450703 w 728536"/>
                  <a:gd name="connsiteY0" fmla="*/ 201059 h 836918"/>
                  <a:gd name="connsiteX1" fmla="*/ 426313 w 728536"/>
                  <a:gd name="connsiteY1" fmla="*/ 519194 h 836918"/>
                  <a:gd name="connsiteX2" fmla="*/ 363076 w 728536"/>
                  <a:gd name="connsiteY2" fmla="*/ 607686 h 836918"/>
                  <a:gd name="connsiteX3" fmla="*/ 110 w 728536"/>
                  <a:gd name="connsiteY3" fmla="*/ 743919 h 836918"/>
                  <a:gd name="connsiteX4" fmla="*/ 403066 w 728536"/>
                  <a:gd name="connsiteY4" fmla="*/ 674177 h 836918"/>
                  <a:gd name="connsiteX5" fmla="*/ 395317 w 728536"/>
                  <a:gd name="connsiteY5" fmla="*/ 836909 h 836918"/>
                  <a:gd name="connsiteX6" fmla="*/ 527052 w 728536"/>
                  <a:gd name="connsiteY6" fmla="*/ 681926 h 836918"/>
                  <a:gd name="connsiteX7" fmla="*/ 728530 w 728536"/>
                  <a:gd name="connsiteY7" fmla="*/ 720671 h 836918"/>
                  <a:gd name="connsiteX8" fmla="*/ 534321 w 728536"/>
                  <a:gd name="connsiteY8" fmla="*/ 598693 h 836918"/>
                  <a:gd name="connsiteX9" fmla="*/ 511554 w 728536"/>
                  <a:gd name="connsiteY9" fmla="*/ 542441 h 836918"/>
                  <a:gd name="connsiteX10" fmla="*/ 511554 w 728536"/>
                  <a:gd name="connsiteY10" fmla="*/ 0 h 836918"/>
                  <a:gd name="connsiteX0" fmla="*/ 450703 w 728536"/>
                  <a:gd name="connsiteY0" fmla="*/ 0 h 635859"/>
                  <a:gd name="connsiteX1" fmla="*/ 426313 w 728536"/>
                  <a:gd name="connsiteY1" fmla="*/ 318135 h 635859"/>
                  <a:gd name="connsiteX2" fmla="*/ 363076 w 728536"/>
                  <a:gd name="connsiteY2" fmla="*/ 406627 h 635859"/>
                  <a:gd name="connsiteX3" fmla="*/ 110 w 728536"/>
                  <a:gd name="connsiteY3" fmla="*/ 542860 h 635859"/>
                  <a:gd name="connsiteX4" fmla="*/ 403066 w 728536"/>
                  <a:gd name="connsiteY4" fmla="*/ 473118 h 635859"/>
                  <a:gd name="connsiteX5" fmla="*/ 395317 w 728536"/>
                  <a:gd name="connsiteY5" fmla="*/ 635850 h 635859"/>
                  <a:gd name="connsiteX6" fmla="*/ 527052 w 728536"/>
                  <a:gd name="connsiteY6" fmla="*/ 480867 h 635859"/>
                  <a:gd name="connsiteX7" fmla="*/ 728530 w 728536"/>
                  <a:gd name="connsiteY7" fmla="*/ 519612 h 635859"/>
                  <a:gd name="connsiteX8" fmla="*/ 534321 w 728536"/>
                  <a:gd name="connsiteY8" fmla="*/ 397634 h 635859"/>
                  <a:gd name="connsiteX9" fmla="*/ 511554 w 728536"/>
                  <a:gd name="connsiteY9" fmla="*/ 341382 h 635859"/>
                  <a:gd name="connsiteX10" fmla="*/ 522269 w 728536"/>
                  <a:gd name="connsiteY10" fmla="*/ 2497 h 635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28536" h="635859">
                    <a:moveTo>
                      <a:pt x="450703" y="0"/>
                    </a:moveTo>
                    <a:cubicBezTo>
                      <a:pt x="459743" y="241515"/>
                      <a:pt x="440917" y="250364"/>
                      <a:pt x="426313" y="318135"/>
                    </a:cubicBezTo>
                    <a:cubicBezTo>
                      <a:pt x="411709" y="385906"/>
                      <a:pt x="434110" y="369173"/>
                      <a:pt x="363076" y="406627"/>
                    </a:cubicBezTo>
                    <a:cubicBezTo>
                      <a:pt x="292042" y="444081"/>
                      <a:pt x="-6555" y="531778"/>
                      <a:pt x="110" y="542860"/>
                    </a:cubicBezTo>
                    <a:cubicBezTo>
                      <a:pt x="6775" y="553942"/>
                      <a:pt x="337198" y="457620"/>
                      <a:pt x="403066" y="473118"/>
                    </a:cubicBezTo>
                    <a:cubicBezTo>
                      <a:pt x="468934" y="488616"/>
                      <a:pt x="374653" y="634559"/>
                      <a:pt x="395317" y="635850"/>
                    </a:cubicBezTo>
                    <a:cubicBezTo>
                      <a:pt x="415981" y="637141"/>
                      <a:pt x="471517" y="500240"/>
                      <a:pt x="527052" y="480867"/>
                    </a:cubicBezTo>
                    <a:cubicBezTo>
                      <a:pt x="582587" y="461494"/>
                      <a:pt x="727319" y="533484"/>
                      <a:pt x="728530" y="519612"/>
                    </a:cubicBezTo>
                    <a:cubicBezTo>
                      <a:pt x="729742" y="505740"/>
                      <a:pt x="570484" y="427339"/>
                      <a:pt x="534321" y="397634"/>
                    </a:cubicBezTo>
                    <a:cubicBezTo>
                      <a:pt x="498158" y="367929"/>
                      <a:pt x="511554" y="341382"/>
                      <a:pt x="511554" y="341382"/>
                    </a:cubicBezTo>
                    <a:lnTo>
                      <a:pt x="522269" y="2497"/>
                    </a:lnTo>
                  </a:path>
                </a:pathLst>
              </a:custGeom>
              <a:solidFill>
                <a:srgbClr val="FFCC00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フリーフォーム: 図形 38">
                <a:extLst>
                  <a:ext uri="{FF2B5EF4-FFF2-40B4-BE49-F238E27FC236}">
                    <a16:creationId xmlns:a16="http://schemas.microsoft.com/office/drawing/2014/main" id="{108CAC69-675A-4CC8-9E07-6B73EBA37F4B}"/>
                  </a:ext>
                </a:extLst>
              </p:cNvPr>
              <p:cNvSpPr/>
              <p:nvPr/>
            </p:nvSpPr>
            <p:spPr>
              <a:xfrm flipH="1">
                <a:off x="13278035" y="5838161"/>
                <a:ext cx="687426" cy="663305"/>
              </a:xfrm>
              <a:custGeom>
                <a:avLst/>
                <a:gdLst>
                  <a:gd name="connsiteX0" fmla="*/ 418604 w 728603"/>
                  <a:gd name="connsiteY0" fmla="*/ 0 h 914409"/>
                  <a:gd name="connsiteX1" fmla="*/ 426353 w 728603"/>
                  <a:gd name="connsiteY1" fmla="*/ 596685 h 914409"/>
                  <a:gd name="connsiteX2" fmla="*/ 356611 w 728603"/>
                  <a:gd name="connsiteY2" fmla="*/ 681925 h 914409"/>
                  <a:gd name="connsiteX3" fmla="*/ 150 w 728603"/>
                  <a:gd name="connsiteY3" fmla="*/ 821410 h 914409"/>
                  <a:gd name="connsiteX4" fmla="*/ 403106 w 728603"/>
                  <a:gd name="connsiteY4" fmla="*/ 751668 h 914409"/>
                  <a:gd name="connsiteX5" fmla="*/ 395357 w 728603"/>
                  <a:gd name="connsiteY5" fmla="*/ 914400 h 914409"/>
                  <a:gd name="connsiteX6" fmla="*/ 527092 w 728603"/>
                  <a:gd name="connsiteY6" fmla="*/ 759417 h 914409"/>
                  <a:gd name="connsiteX7" fmla="*/ 728570 w 728603"/>
                  <a:gd name="connsiteY7" fmla="*/ 798162 h 914409"/>
                  <a:gd name="connsiteX8" fmla="*/ 511594 w 728603"/>
                  <a:gd name="connsiteY8" fmla="*/ 666427 h 914409"/>
                  <a:gd name="connsiteX9" fmla="*/ 511594 w 728603"/>
                  <a:gd name="connsiteY9" fmla="*/ 619932 h 914409"/>
                  <a:gd name="connsiteX10" fmla="*/ 511594 w 728603"/>
                  <a:gd name="connsiteY10" fmla="*/ 77491 h 914409"/>
                  <a:gd name="connsiteX0" fmla="*/ 418604 w 728576"/>
                  <a:gd name="connsiteY0" fmla="*/ 0 h 914409"/>
                  <a:gd name="connsiteX1" fmla="*/ 426353 w 728576"/>
                  <a:gd name="connsiteY1" fmla="*/ 596685 h 914409"/>
                  <a:gd name="connsiteX2" fmla="*/ 356611 w 728576"/>
                  <a:gd name="connsiteY2" fmla="*/ 681925 h 914409"/>
                  <a:gd name="connsiteX3" fmla="*/ 150 w 728576"/>
                  <a:gd name="connsiteY3" fmla="*/ 821410 h 914409"/>
                  <a:gd name="connsiteX4" fmla="*/ 403106 w 728576"/>
                  <a:gd name="connsiteY4" fmla="*/ 751668 h 914409"/>
                  <a:gd name="connsiteX5" fmla="*/ 395357 w 728576"/>
                  <a:gd name="connsiteY5" fmla="*/ 914400 h 914409"/>
                  <a:gd name="connsiteX6" fmla="*/ 527092 w 728576"/>
                  <a:gd name="connsiteY6" fmla="*/ 759417 h 914409"/>
                  <a:gd name="connsiteX7" fmla="*/ 728570 w 728576"/>
                  <a:gd name="connsiteY7" fmla="*/ 798162 h 914409"/>
                  <a:gd name="connsiteX8" fmla="*/ 534361 w 728576"/>
                  <a:gd name="connsiteY8" fmla="*/ 676184 h 914409"/>
                  <a:gd name="connsiteX9" fmla="*/ 511594 w 728576"/>
                  <a:gd name="connsiteY9" fmla="*/ 619932 h 914409"/>
                  <a:gd name="connsiteX10" fmla="*/ 511594 w 728576"/>
                  <a:gd name="connsiteY10" fmla="*/ 77491 h 914409"/>
                  <a:gd name="connsiteX0" fmla="*/ 418564 w 728536"/>
                  <a:gd name="connsiteY0" fmla="*/ 0 h 914409"/>
                  <a:gd name="connsiteX1" fmla="*/ 426313 w 728536"/>
                  <a:gd name="connsiteY1" fmla="*/ 596685 h 914409"/>
                  <a:gd name="connsiteX2" fmla="*/ 363076 w 728536"/>
                  <a:gd name="connsiteY2" fmla="*/ 685177 h 914409"/>
                  <a:gd name="connsiteX3" fmla="*/ 110 w 728536"/>
                  <a:gd name="connsiteY3" fmla="*/ 821410 h 914409"/>
                  <a:gd name="connsiteX4" fmla="*/ 403066 w 728536"/>
                  <a:gd name="connsiteY4" fmla="*/ 751668 h 914409"/>
                  <a:gd name="connsiteX5" fmla="*/ 395317 w 728536"/>
                  <a:gd name="connsiteY5" fmla="*/ 914400 h 914409"/>
                  <a:gd name="connsiteX6" fmla="*/ 527052 w 728536"/>
                  <a:gd name="connsiteY6" fmla="*/ 759417 h 914409"/>
                  <a:gd name="connsiteX7" fmla="*/ 728530 w 728536"/>
                  <a:gd name="connsiteY7" fmla="*/ 798162 h 914409"/>
                  <a:gd name="connsiteX8" fmla="*/ 534321 w 728536"/>
                  <a:gd name="connsiteY8" fmla="*/ 676184 h 914409"/>
                  <a:gd name="connsiteX9" fmla="*/ 511554 w 728536"/>
                  <a:gd name="connsiteY9" fmla="*/ 619932 h 914409"/>
                  <a:gd name="connsiteX10" fmla="*/ 511554 w 728536"/>
                  <a:gd name="connsiteY10" fmla="*/ 77491 h 914409"/>
                  <a:gd name="connsiteX0" fmla="*/ 450703 w 728536"/>
                  <a:gd name="connsiteY0" fmla="*/ 201059 h 836918"/>
                  <a:gd name="connsiteX1" fmla="*/ 426313 w 728536"/>
                  <a:gd name="connsiteY1" fmla="*/ 519194 h 836918"/>
                  <a:gd name="connsiteX2" fmla="*/ 363076 w 728536"/>
                  <a:gd name="connsiteY2" fmla="*/ 607686 h 836918"/>
                  <a:gd name="connsiteX3" fmla="*/ 110 w 728536"/>
                  <a:gd name="connsiteY3" fmla="*/ 743919 h 836918"/>
                  <a:gd name="connsiteX4" fmla="*/ 403066 w 728536"/>
                  <a:gd name="connsiteY4" fmla="*/ 674177 h 836918"/>
                  <a:gd name="connsiteX5" fmla="*/ 395317 w 728536"/>
                  <a:gd name="connsiteY5" fmla="*/ 836909 h 836918"/>
                  <a:gd name="connsiteX6" fmla="*/ 527052 w 728536"/>
                  <a:gd name="connsiteY6" fmla="*/ 681926 h 836918"/>
                  <a:gd name="connsiteX7" fmla="*/ 728530 w 728536"/>
                  <a:gd name="connsiteY7" fmla="*/ 720671 h 836918"/>
                  <a:gd name="connsiteX8" fmla="*/ 534321 w 728536"/>
                  <a:gd name="connsiteY8" fmla="*/ 598693 h 836918"/>
                  <a:gd name="connsiteX9" fmla="*/ 511554 w 728536"/>
                  <a:gd name="connsiteY9" fmla="*/ 542441 h 836918"/>
                  <a:gd name="connsiteX10" fmla="*/ 511554 w 728536"/>
                  <a:gd name="connsiteY10" fmla="*/ 0 h 836918"/>
                  <a:gd name="connsiteX0" fmla="*/ 450703 w 728536"/>
                  <a:gd name="connsiteY0" fmla="*/ 0 h 635859"/>
                  <a:gd name="connsiteX1" fmla="*/ 426313 w 728536"/>
                  <a:gd name="connsiteY1" fmla="*/ 318135 h 635859"/>
                  <a:gd name="connsiteX2" fmla="*/ 363076 w 728536"/>
                  <a:gd name="connsiteY2" fmla="*/ 406627 h 635859"/>
                  <a:gd name="connsiteX3" fmla="*/ 110 w 728536"/>
                  <a:gd name="connsiteY3" fmla="*/ 542860 h 635859"/>
                  <a:gd name="connsiteX4" fmla="*/ 403066 w 728536"/>
                  <a:gd name="connsiteY4" fmla="*/ 473118 h 635859"/>
                  <a:gd name="connsiteX5" fmla="*/ 395317 w 728536"/>
                  <a:gd name="connsiteY5" fmla="*/ 635850 h 635859"/>
                  <a:gd name="connsiteX6" fmla="*/ 527052 w 728536"/>
                  <a:gd name="connsiteY6" fmla="*/ 480867 h 635859"/>
                  <a:gd name="connsiteX7" fmla="*/ 728530 w 728536"/>
                  <a:gd name="connsiteY7" fmla="*/ 519612 h 635859"/>
                  <a:gd name="connsiteX8" fmla="*/ 534321 w 728536"/>
                  <a:gd name="connsiteY8" fmla="*/ 397634 h 635859"/>
                  <a:gd name="connsiteX9" fmla="*/ 511554 w 728536"/>
                  <a:gd name="connsiteY9" fmla="*/ 341382 h 635859"/>
                  <a:gd name="connsiteX10" fmla="*/ 522269 w 728536"/>
                  <a:gd name="connsiteY10" fmla="*/ 2497 h 635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28536" h="635859">
                    <a:moveTo>
                      <a:pt x="450703" y="0"/>
                    </a:moveTo>
                    <a:cubicBezTo>
                      <a:pt x="459743" y="241515"/>
                      <a:pt x="440917" y="250364"/>
                      <a:pt x="426313" y="318135"/>
                    </a:cubicBezTo>
                    <a:cubicBezTo>
                      <a:pt x="411709" y="385906"/>
                      <a:pt x="434110" y="369173"/>
                      <a:pt x="363076" y="406627"/>
                    </a:cubicBezTo>
                    <a:cubicBezTo>
                      <a:pt x="292042" y="444081"/>
                      <a:pt x="-6555" y="531778"/>
                      <a:pt x="110" y="542860"/>
                    </a:cubicBezTo>
                    <a:cubicBezTo>
                      <a:pt x="6775" y="553942"/>
                      <a:pt x="337198" y="457620"/>
                      <a:pt x="403066" y="473118"/>
                    </a:cubicBezTo>
                    <a:cubicBezTo>
                      <a:pt x="468934" y="488616"/>
                      <a:pt x="374653" y="634559"/>
                      <a:pt x="395317" y="635850"/>
                    </a:cubicBezTo>
                    <a:cubicBezTo>
                      <a:pt x="415981" y="637141"/>
                      <a:pt x="471517" y="500240"/>
                      <a:pt x="527052" y="480867"/>
                    </a:cubicBezTo>
                    <a:cubicBezTo>
                      <a:pt x="582587" y="461494"/>
                      <a:pt x="727319" y="533484"/>
                      <a:pt x="728530" y="519612"/>
                    </a:cubicBezTo>
                    <a:cubicBezTo>
                      <a:pt x="729742" y="505740"/>
                      <a:pt x="570484" y="427339"/>
                      <a:pt x="534321" y="397634"/>
                    </a:cubicBezTo>
                    <a:cubicBezTo>
                      <a:pt x="498158" y="367929"/>
                      <a:pt x="511554" y="341382"/>
                      <a:pt x="511554" y="341382"/>
                    </a:cubicBezTo>
                    <a:lnTo>
                      <a:pt x="522269" y="2497"/>
                    </a:lnTo>
                  </a:path>
                </a:pathLst>
              </a:custGeom>
              <a:solidFill>
                <a:srgbClr val="FFCC00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フリーフォーム: 図形 39">
                <a:extLst>
                  <a:ext uri="{FF2B5EF4-FFF2-40B4-BE49-F238E27FC236}">
                    <a16:creationId xmlns:a16="http://schemas.microsoft.com/office/drawing/2014/main" id="{800AFA96-3DF9-40D5-9FFC-35A24AEE5528}"/>
                  </a:ext>
                </a:extLst>
              </p:cNvPr>
              <p:cNvSpPr/>
              <p:nvPr/>
            </p:nvSpPr>
            <p:spPr>
              <a:xfrm rot="4028324">
                <a:off x="14163162" y="4303926"/>
                <a:ext cx="338040" cy="380071"/>
              </a:xfrm>
              <a:custGeom>
                <a:avLst/>
                <a:gdLst>
                  <a:gd name="connsiteX0" fmla="*/ 3012 w 284993"/>
                  <a:gd name="connsiteY0" fmla="*/ 14820 h 262967"/>
                  <a:gd name="connsiteX1" fmla="*/ 281981 w 284993"/>
                  <a:gd name="connsiteY1" fmla="*/ 262793 h 262967"/>
                  <a:gd name="connsiteX2" fmla="*/ 142496 w 284993"/>
                  <a:gd name="connsiteY2" fmla="*/ 53566 h 262967"/>
                  <a:gd name="connsiteX3" fmla="*/ 3012 w 284993"/>
                  <a:gd name="connsiteY3" fmla="*/ 14820 h 262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4993" h="262967">
                    <a:moveTo>
                      <a:pt x="3012" y="14820"/>
                    </a:moveTo>
                    <a:cubicBezTo>
                      <a:pt x="26259" y="49691"/>
                      <a:pt x="258734" y="256335"/>
                      <a:pt x="281981" y="262793"/>
                    </a:cubicBezTo>
                    <a:cubicBezTo>
                      <a:pt x="305228" y="269251"/>
                      <a:pt x="187699" y="94895"/>
                      <a:pt x="142496" y="53566"/>
                    </a:cubicBezTo>
                    <a:cubicBezTo>
                      <a:pt x="97293" y="12237"/>
                      <a:pt x="-20235" y="-20051"/>
                      <a:pt x="3012" y="14820"/>
                    </a:cubicBezTo>
                    <a:close/>
                  </a:path>
                </a:pathLst>
              </a:custGeom>
              <a:solidFill>
                <a:srgbClr val="BCE5F2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フリーフォーム: 図形 40">
                <a:extLst>
                  <a:ext uri="{FF2B5EF4-FFF2-40B4-BE49-F238E27FC236}">
                    <a16:creationId xmlns:a16="http://schemas.microsoft.com/office/drawing/2014/main" id="{E9A32BE2-6665-4199-A0E7-473172270AA5}"/>
                  </a:ext>
                </a:extLst>
              </p:cNvPr>
              <p:cNvSpPr/>
              <p:nvPr/>
            </p:nvSpPr>
            <p:spPr>
              <a:xfrm rot="9995782">
                <a:off x="13920273" y="4603090"/>
                <a:ext cx="157308" cy="255403"/>
              </a:xfrm>
              <a:custGeom>
                <a:avLst/>
                <a:gdLst>
                  <a:gd name="connsiteX0" fmla="*/ 3012 w 284993"/>
                  <a:gd name="connsiteY0" fmla="*/ 14820 h 262967"/>
                  <a:gd name="connsiteX1" fmla="*/ 281981 w 284993"/>
                  <a:gd name="connsiteY1" fmla="*/ 262793 h 262967"/>
                  <a:gd name="connsiteX2" fmla="*/ 142496 w 284993"/>
                  <a:gd name="connsiteY2" fmla="*/ 53566 h 262967"/>
                  <a:gd name="connsiteX3" fmla="*/ 3012 w 284993"/>
                  <a:gd name="connsiteY3" fmla="*/ 14820 h 262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4993" h="262967">
                    <a:moveTo>
                      <a:pt x="3012" y="14820"/>
                    </a:moveTo>
                    <a:cubicBezTo>
                      <a:pt x="26259" y="49691"/>
                      <a:pt x="258734" y="256335"/>
                      <a:pt x="281981" y="262793"/>
                    </a:cubicBezTo>
                    <a:cubicBezTo>
                      <a:pt x="305228" y="269251"/>
                      <a:pt x="187699" y="94895"/>
                      <a:pt x="142496" y="53566"/>
                    </a:cubicBezTo>
                    <a:cubicBezTo>
                      <a:pt x="97293" y="12237"/>
                      <a:pt x="-20235" y="-20051"/>
                      <a:pt x="3012" y="14820"/>
                    </a:cubicBezTo>
                    <a:close/>
                  </a:path>
                </a:pathLst>
              </a:custGeom>
              <a:solidFill>
                <a:srgbClr val="BCE5F2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フリーフォーム: 図形 41">
                <a:extLst>
                  <a:ext uri="{FF2B5EF4-FFF2-40B4-BE49-F238E27FC236}">
                    <a16:creationId xmlns:a16="http://schemas.microsoft.com/office/drawing/2014/main" id="{9E3F65A6-B8D6-4EFE-BE9A-28823A541F8A}"/>
                  </a:ext>
                </a:extLst>
              </p:cNvPr>
              <p:cNvSpPr/>
              <p:nvPr/>
            </p:nvSpPr>
            <p:spPr>
              <a:xfrm rot="19764861" flipH="1">
                <a:off x="11674471" y="4091760"/>
                <a:ext cx="338040" cy="380071"/>
              </a:xfrm>
              <a:custGeom>
                <a:avLst/>
                <a:gdLst>
                  <a:gd name="connsiteX0" fmla="*/ 3012 w 284993"/>
                  <a:gd name="connsiteY0" fmla="*/ 14820 h 262967"/>
                  <a:gd name="connsiteX1" fmla="*/ 281981 w 284993"/>
                  <a:gd name="connsiteY1" fmla="*/ 262793 h 262967"/>
                  <a:gd name="connsiteX2" fmla="*/ 142496 w 284993"/>
                  <a:gd name="connsiteY2" fmla="*/ 53566 h 262967"/>
                  <a:gd name="connsiteX3" fmla="*/ 3012 w 284993"/>
                  <a:gd name="connsiteY3" fmla="*/ 14820 h 262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4993" h="262967">
                    <a:moveTo>
                      <a:pt x="3012" y="14820"/>
                    </a:moveTo>
                    <a:cubicBezTo>
                      <a:pt x="26259" y="49691"/>
                      <a:pt x="258734" y="256335"/>
                      <a:pt x="281981" y="262793"/>
                    </a:cubicBezTo>
                    <a:cubicBezTo>
                      <a:pt x="305228" y="269251"/>
                      <a:pt x="187699" y="94895"/>
                      <a:pt x="142496" y="53566"/>
                    </a:cubicBezTo>
                    <a:cubicBezTo>
                      <a:pt x="97293" y="12237"/>
                      <a:pt x="-20235" y="-20051"/>
                      <a:pt x="3012" y="14820"/>
                    </a:cubicBezTo>
                    <a:close/>
                  </a:path>
                </a:pathLst>
              </a:custGeom>
              <a:solidFill>
                <a:srgbClr val="BCE5F2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フリーフォーム: 図形 42">
                <a:extLst>
                  <a:ext uri="{FF2B5EF4-FFF2-40B4-BE49-F238E27FC236}">
                    <a16:creationId xmlns:a16="http://schemas.microsoft.com/office/drawing/2014/main" id="{04253F25-E464-428A-8789-75F98BF7F103}"/>
                  </a:ext>
                </a:extLst>
              </p:cNvPr>
              <p:cNvSpPr/>
              <p:nvPr/>
            </p:nvSpPr>
            <p:spPr>
              <a:xfrm rot="18994805" flipH="1">
                <a:off x="11782805" y="4882989"/>
                <a:ext cx="338040" cy="380071"/>
              </a:xfrm>
              <a:custGeom>
                <a:avLst/>
                <a:gdLst>
                  <a:gd name="connsiteX0" fmla="*/ 3012 w 284993"/>
                  <a:gd name="connsiteY0" fmla="*/ 14820 h 262967"/>
                  <a:gd name="connsiteX1" fmla="*/ 281981 w 284993"/>
                  <a:gd name="connsiteY1" fmla="*/ 262793 h 262967"/>
                  <a:gd name="connsiteX2" fmla="*/ 142496 w 284993"/>
                  <a:gd name="connsiteY2" fmla="*/ 53566 h 262967"/>
                  <a:gd name="connsiteX3" fmla="*/ 3012 w 284993"/>
                  <a:gd name="connsiteY3" fmla="*/ 14820 h 262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4993" h="262967">
                    <a:moveTo>
                      <a:pt x="3012" y="14820"/>
                    </a:moveTo>
                    <a:cubicBezTo>
                      <a:pt x="26259" y="49691"/>
                      <a:pt x="258734" y="256335"/>
                      <a:pt x="281981" y="262793"/>
                    </a:cubicBezTo>
                    <a:cubicBezTo>
                      <a:pt x="305228" y="269251"/>
                      <a:pt x="187699" y="94895"/>
                      <a:pt x="142496" y="53566"/>
                    </a:cubicBezTo>
                    <a:cubicBezTo>
                      <a:pt x="97293" y="12237"/>
                      <a:pt x="-20235" y="-20051"/>
                      <a:pt x="3012" y="14820"/>
                    </a:cubicBezTo>
                    <a:close/>
                  </a:path>
                </a:pathLst>
              </a:custGeom>
              <a:solidFill>
                <a:srgbClr val="BCE5F2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フリーフォーム: 図形 43">
                <a:extLst>
                  <a:ext uri="{FF2B5EF4-FFF2-40B4-BE49-F238E27FC236}">
                    <a16:creationId xmlns:a16="http://schemas.microsoft.com/office/drawing/2014/main" id="{A01975BF-89FE-44E4-9611-9591A9C18FA2}"/>
                  </a:ext>
                </a:extLst>
              </p:cNvPr>
              <p:cNvSpPr/>
              <p:nvPr/>
            </p:nvSpPr>
            <p:spPr>
              <a:xfrm rot="18994805" flipH="1">
                <a:off x="11589858" y="4652504"/>
                <a:ext cx="338040" cy="380071"/>
              </a:xfrm>
              <a:custGeom>
                <a:avLst/>
                <a:gdLst>
                  <a:gd name="connsiteX0" fmla="*/ 3012 w 284993"/>
                  <a:gd name="connsiteY0" fmla="*/ 14820 h 262967"/>
                  <a:gd name="connsiteX1" fmla="*/ 281981 w 284993"/>
                  <a:gd name="connsiteY1" fmla="*/ 262793 h 262967"/>
                  <a:gd name="connsiteX2" fmla="*/ 142496 w 284993"/>
                  <a:gd name="connsiteY2" fmla="*/ 53566 h 262967"/>
                  <a:gd name="connsiteX3" fmla="*/ 3012 w 284993"/>
                  <a:gd name="connsiteY3" fmla="*/ 14820 h 262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4993" h="262967">
                    <a:moveTo>
                      <a:pt x="3012" y="14820"/>
                    </a:moveTo>
                    <a:cubicBezTo>
                      <a:pt x="26259" y="49691"/>
                      <a:pt x="258734" y="256335"/>
                      <a:pt x="281981" y="262793"/>
                    </a:cubicBezTo>
                    <a:cubicBezTo>
                      <a:pt x="305228" y="269251"/>
                      <a:pt x="187699" y="94895"/>
                      <a:pt x="142496" y="53566"/>
                    </a:cubicBezTo>
                    <a:cubicBezTo>
                      <a:pt x="97293" y="12237"/>
                      <a:pt x="-20235" y="-20051"/>
                      <a:pt x="3012" y="14820"/>
                    </a:cubicBezTo>
                    <a:close/>
                  </a:path>
                </a:pathLst>
              </a:custGeom>
              <a:solidFill>
                <a:srgbClr val="BCE5F2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フリーフォーム: 図形 45">
                <a:extLst>
                  <a:ext uri="{FF2B5EF4-FFF2-40B4-BE49-F238E27FC236}">
                    <a16:creationId xmlns:a16="http://schemas.microsoft.com/office/drawing/2014/main" id="{D32B4E07-5E73-4B23-990C-BDC71CA6D00A}"/>
                  </a:ext>
                </a:extLst>
              </p:cNvPr>
              <p:cNvSpPr/>
              <p:nvPr/>
            </p:nvSpPr>
            <p:spPr>
              <a:xfrm rot="8187394">
                <a:off x="14234646" y="4837969"/>
                <a:ext cx="157308" cy="255403"/>
              </a:xfrm>
              <a:custGeom>
                <a:avLst/>
                <a:gdLst>
                  <a:gd name="connsiteX0" fmla="*/ 3012 w 284993"/>
                  <a:gd name="connsiteY0" fmla="*/ 14820 h 262967"/>
                  <a:gd name="connsiteX1" fmla="*/ 281981 w 284993"/>
                  <a:gd name="connsiteY1" fmla="*/ 262793 h 262967"/>
                  <a:gd name="connsiteX2" fmla="*/ 142496 w 284993"/>
                  <a:gd name="connsiteY2" fmla="*/ 53566 h 262967"/>
                  <a:gd name="connsiteX3" fmla="*/ 3012 w 284993"/>
                  <a:gd name="connsiteY3" fmla="*/ 14820 h 262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4993" h="262967">
                    <a:moveTo>
                      <a:pt x="3012" y="14820"/>
                    </a:moveTo>
                    <a:cubicBezTo>
                      <a:pt x="26259" y="49691"/>
                      <a:pt x="258734" y="256335"/>
                      <a:pt x="281981" y="262793"/>
                    </a:cubicBezTo>
                    <a:cubicBezTo>
                      <a:pt x="305228" y="269251"/>
                      <a:pt x="187699" y="94895"/>
                      <a:pt x="142496" y="53566"/>
                    </a:cubicBezTo>
                    <a:cubicBezTo>
                      <a:pt x="97293" y="12237"/>
                      <a:pt x="-20235" y="-20051"/>
                      <a:pt x="3012" y="14820"/>
                    </a:cubicBezTo>
                    <a:close/>
                  </a:path>
                </a:pathLst>
              </a:custGeom>
              <a:solidFill>
                <a:srgbClr val="BCE5F2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4" name="グループ化 53">
              <a:extLst>
                <a:ext uri="{FF2B5EF4-FFF2-40B4-BE49-F238E27FC236}">
                  <a16:creationId xmlns:a16="http://schemas.microsoft.com/office/drawing/2014/main" id="{7F5D43F1-CACE-430C-A3A0-99BB15844436}"/>
                </a:ext>
              </a:extLst>
            </p:cNvPr>
            <p:cNvGrpSpPr/>
            <p:nvPr/>
          </p:nvGrpSpPr>
          <p:grpSpPr>
            <a:xfrm>
              <a:off x="12174567" y="834091"/>
              <a:ext cx="1790894" cy="1579731"/>
              <a:chOff x="12174567" y="834091"/>
              <a:chExt cx="1790894" cy="1579731"/>
            </a:xfrm>
          </p:grpSpPr>
          <p:sp>
            <p:nvSpPr>
              <p:cNvPr id="50" name="二等辺三角形 49">
                <a:extLst>
                  <a:ext uri="{FF2B5EF4-FFF2-40B4-BE49-F238E27FC236}">
                    <a16:creationId xmlns:a16="http://schemas.microsoft.com/office/drawing/2014/main" id="{CEB591CC-C50D-421B-B6CC-D12E765DF616}"/>
                  </a:ext>
                </a:extLst>
              </p:cNvPr>
              <p:cNvSpPr/>
              <p:nvPr/>
            </p:nvSpPr>
            <p:spPr>
              <a:xfrm>
                <a:off x="12416514" y="1040868"/>
                <a:ext cx="1307001" cy="1255059"/>
              </a:xfrm>
              <a:prstGeom prst="triangl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1" name="楕円 50">
                <a:extLst>
                  <a:ext uri="{FF2B5EF4-FFF2-40B4-BE49-F238E27FC236}">
                    <a16:creationId xmlns:a16="http://schemas.microsoft.com/office/drawing/2014/main" id="{796323EF-378F-43C1-A174-BFAE52C4877C}"/>
                  </a:ext>
                </a:extLst>
              </p:cNvPr>
              <p:cNvSpPr/>
              <p:nvPr/>
            </p:nvSpPr>
            <p:spPr>
              <a:xfrm>
                <a:off x="12863237" y="834091"/>
                <a:ext cx="413554" cy="413554"/>
              </a:xfrm>
              <a:custGeom>
                <a:avLst/>
                <a:gdLst>
                  <a:gd name="connsiteX0" fmla="*/ 0 w 95251"/>
                  <a:gd name="connsiteY0" fmla="*/ 49807 h 99614"/>
                  <a:gd name="connsiteX1" fmla="*/ 47626 w 95251"/>
                  <a:gd name="connsiteY1" fmla="*/ 0 h 99614"/>
                  <a:gd name="connsiteX2" fmla="*/ 95252 w 95251"/>
                  <a:gd name="connsiteY2" fmla="*/ 49807 h 99614"/>
                  <a:gd name="connsiteX3" fmla="*/ 47626 w 95251"/>
                  <a:gd name="connsiteY3" fmla="*/ 99614 h 99614"/>
                  <a:gd name="connsiteX4" fmla="*/ 0 w 95251"/>
                  <a:gd name="connsiteY4" fmla="*/ 49807 h 996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1" h="99614" fill="none" extrusionOk="0">
                    <a:moveTo>
                      <a:pt x="0" y="49807"/>
                    </a:moveTo>
                    <a:cubicBezTo>
                      <a:pt x="2053" y="22542"/>
                      <a:pt x="24416" y="-6365"/>
                      <a:pt x="47626" y="0"/>
                    </a:cubicBezTo>
                    <a:cubicBezTo>
                      <a:pt x="66892" y="-1078"/>
                      <a:pt x="93040" y="24381"/>
                      <a:pt x="95252" y="49807"/>
                    </a:cubicBezTo>
                    <a:cubicBezTo>
                      <a:pt x="94618" y="71272"/>
                      <a:pt x="72692" y="101334"/>
                      <a:pt x="47626" y="99614"/>
                    </a:cubicBezTo>
                    <a:cubicBezTo>
                      <a:pt x="25038" y="101694"/>
                      <a:pt x="4775" y="78463"/>
                      <a:pt x="0" y="49807"/>
                    </a:cubicBezTo>
                    <a:close/>
                  </a:path>
                  <a:path w="95251" h="99614" stroke="0" extrusionOk="0">
                    <a:moveTo>
                      <a:pt x="0" y="49807"/>
                    </a:moveTo>
                    <a:cubicBezTo>
                      <a:pt x="-6553" y="18257"/>
                      <a:pt x="17731" y="1348"/>
                      <a:pt x="47626" y="0"/>
                    </a:cubicBezTo>
                    <a:cubicBezTo>
                      <a:pt x="77551" y="762"/>
                      <a:pt x="89647" y="22477"/>
                      <a:pt x="95252" y="49807"/>
                    </a:cubicBezTo>
                    <a:cubicBezTo>
                      <a:pt x="92095" y="80398"/>
                      <a:pt x="73495" y="102014"/>
                      <a:pt x="47626" y="99614"/>
                    </a:cubicBezTo>
                    <a:cubicBezTo>
                      <a:pt x="17172" y="97343"/>
                      <a:pt x="4631" y="79528"/>
                      <a:pt x="0" y="49807"/>
                    </a:cubicBezTo>
                    <a:close/>
                  </a:path>
                </a:pathLst>
              </a:custGeom>
              <a:solidFill>
                <a:schemeClr val="bg2"/>
              </a:solidFill>
              <a:ln w="76200">
                <a:solidFill>
                  <a:schemeClr val="bg1">
                    <a:lumMod val="95000"/>
                  </a:schemeClr>
                </a:solidFill>
                <a:prstDash val="sysDot"/>
                <a:extLst>
                  <a:ext uri="{C807C97D-BFC1-408E-A445-0C87EB9F89A2}">
                    <ask:lineSketchStyleProps xmlns:ask="http://schemas.microsoft.com/office/drawing/2018/sketchyshapes" sd="1219033472">
                      <a:prstGeom prst="ellipse">
                        <a:avLst/>
                      </a:pr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" name="四角形: 角を丸くする 52">
                <a:extLst>
                  <a:ext uri="{FF2B5EF4-FFF2-40B4-BE49-F238E27FC236}">
                    <a16:creationId xmlns:a16="http://schemas.microsoft.com/office/drawing/2014/main" id="{0B958A5E-2222-4E5E-916E-07C7D6373B5F}"/>
                  </a:ext>
                </a:extLst>
              </p:cNvPr>
              <p:cNvSpPr/>
              <p:nvPr/>
            </p:nvSpPr>
            <p:spPr>
              <a:xfrm>
                <a:off x="12174567" y="2101373"/>
                <a:ext cx="1790894" cy="312449"/>
              </a:xfrm>
              <a:custGeom>
                <a:avLst/>
                <a:gdLst>
                  <a:gd name="connsiteX0" fmla="*/ 0 w 412482"/>
                  <a:gd name="connsiteY0" fmla="*/ 12544 h 75260"/>
                  <a:gd name="connsiteX1" fmla="*/ 12544 w 412482"/>
                  <a:gd name="connsiteY1" fmla="*/ 0 h 75260"/>
                  <a:gd name="connsiteX2" fmla="*/ 399938 w 412482"/>
                  <a:gd name="connsiteY2" fmla="*/ 0 h 75260"/>
                  <a:gd name="connsiteX3" fmla="*/ 412482 w 412482"/>
                  <a:gd name="connsiteY3" fmla="*/ 12544 h 75260"/>
                  <a:gd name="connsiteX4" fmla="*/ 412482 w 412482"/>
                  <a:gd name="connsiteY4" fmla="*/ 62716 h 75260"/>
                  <a:gd name="connsiteX5" fmla="*/ 399938 w 412482"/>
                  <a:gd name="connsiteY5" fmla="*/ 75260 h 75260"/>
                  <a:gd name="connsiteX6" fmla="*/ 12544 w 412482"/>
                  <a:gd name="connsiteY6" fmla="*/ 75260 h 75260"/>
                  <a:gd name="connsiteX7" fmla="*/ 0 w 412482"/>
                  <a:gd name="connsiteY7" fmla="*/ 62716 h 75260"/>
                  <a:gd name="connsiteX8" fmla="*/ 0 w 412482"/>
                  <a:gd name="connsiteY8" fmla="*/ 12544 h 75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12482" h="75260" fill="none" extrusionOk="0">
                    <a:moveTo>
                      <a:pt x="0" y="12544"/>
                    </a:moveTo>
                    <a:cubicBezTo>
                      <a:pt x="920" y="6985"/>
                      <a:pt x="5756" y="1449"/>
                      <a:pt x="12544" y="0"/>
                    </a:cubicBezTo>
                    <a:cubicBezTo>
                      <a:pt x="119294" y="-2087"/>
                      <a:pt x="237004" y="16155"/>
                      <a:pt x="399938" y="0"/>
                    </a:cubicBezTo>
                    <a:cubicBezTo>
                      <a:pt x="408096" y="-1527"/>
                      <a:pt x="411521" y="5244"/>
                      <a:pt x="412482" y="12544"/>
                    </a:cubicBezTo>
                    <a:cubicBezTo>
                      <a:pt x="418007" y="34041"/>
                      <a:pt x="410727" y="51036"/>
                      <a:pt x="412482" y="62716"/>
                    </a:cubicBezTo>
                    <a:cubicBezTo>
                      <a:pt x="411917" y="68492"/>
                      <a:pt x="406978" y="73747"/>
                      <a:pt x="399938" y="75260"/>
                    </a:cubicBezTo>
                    <a:cubicBezTo>
                      <a:pt x="253835" y="90335"/>
                      <a:pt x="131198" y="61902"/>
                      <a:pt x="12544" y="75260"/>
                    </a:cubicBezTo>
                    <a:cubicBezTo>
                      <a:pt x="3935" y="75329"/>
                      <a:pt x="482" y="68776"/>
                      <a:pt x="0" y="62716"/>
                    </a:cubicBezTo>
                    <a:cubicBezTo>
                      <a:pt x="-1688" y="50837"/>
                      <a:pt x="3017" y="31948"/>
                      <a:pt x="0" y="12544"/>
                    </a:cubicBezTo>
                    <a:close/>
                  </a:path>
                  <a:path w="412482" h="75260" stroke="0" extrusionOk="0">
                    <a:moveTo>
                      <a:pt x="0" y="12544"/>
                    </a:moveTo>
                    <a:cubicBezTo>
                      <a:pt x="-955" y="5027"/>
                      <a:pt x="5236" y="143"/>
                      <a:pt x="12544" y="0"/>
                    </a:cubicBezTo>
                    <a:cubicBezTo>
                      <a:pt x="194719" y="-18121"/>
                      <a:pt x="210194" y="20403"/>
                      <a:pt x="399938" y="0"/>
                    </a:cubicBezTo>
                    <a:cubicBezTo>
                      <a:pt x="406615" y="-191"/>
                      <a:pt x="412021" y="6562"/>
                      <a:pt x="412482" y="12544"/>
                    </a:cubicBezTo>
                    <a:cubicBezTo>
                      <a:pt x="418476" y="25502"/>
                      <a:pt x="409447" y="48709"/>
                      <a:pt x="412482" y="62716"/>
                    </a:cubicBezTo>
                    <a:cubicBezTo>
                      <a:pt x="412585" y="69432"/>
                      <a:pt x="405255" y="75013"/>
                      <a:pt x="399938" y="75260"/>
                    </a:cubicBezTo>
                    <a:cubicBezTo>
                      <a:pt x="210748" y="75640"/>
                      <a:pt x="118154" y="67516"/>
                      <a:pt x="12544" y="75260"/>
                    </a:cubicBezTo>
                    <a:cubicBezTo>
                      <a:pt x="4931" y="76393"/>
                      <a:pt x="-133" y="69490"/>
                      <a:pt x="0" y="62716"/>
                    </a:cubicBezTo>
                    <a:cubicBezTo>
                      <a:pt x="-1097" y="47652"/>
                      <a:pt x="3381" y="31852"/>
                      <a:pt x="0" y="12544"/>
                    </a:cubicBezTo>
                    <a:close/>
                  </a:path>
                </a:pathLst>
              </a:custGeom>
              <a:solidFill>
                <a:schemeClr val="bg2"/>
              </a:solidFill>
              <a:ln w="76200">
                <a:solidFill>
                  <a:schemeClr val="bg1">
                    <a:lumMod val="95000"/>
                  </a:schemeClr>
                </a:solidFill>
                <a:prstDash val="sysDot"/>
                <a:extLst>
                  <a:ext uri="{C807C97D-BFC1-408E-A445-0C87EB9F89A2}">
                    <ask:lineSketchStyleProps xmlns:ask="http://schemas.microsoft.com/office/drawing/2018/sketchyshapes" sd="1219033472">
                      <a:prstGeom prst="roundRect">
                        <a:avLst/>
                      </a:pr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56" name="グループ化 55">
            <a:extLst>
              <a:ext uri="{FF2B5EF4-FFF2-40B4-BE49-F238E27FC236}">
                <a16:creationId xmlns:a16="http://schemas.microsoft.com/office/drawing/2014/main" id="{8149B803-3AD0-4ABD-B6D3-E8B393DFDBC3}"/>
              </a:ext>
            </a:extLst>
          </p:cNvPr>
          <p:cNvGrpSpPr/>
          <p:nvPr/>
        </p:nvGrpSpPr>
        <p:grpSpPr>
          <a:xfrm flipH="1">
            <a:off x="123848" y="11810132"/>
            <a:ext cx="710927" cy="1365112"/>
            <a:chOff x="11577766" y="834091"/>
            <a:chExt cx="2993394" cy="5667375"/>
          </a:xfrm>
        </p:grpSpPr>
        <p:grpSp>
          <p:nvGrpSpPr>
            <p:cNvPr id="57" name="グループ化 56">
              <a:extLst>
                <a:ext uri="{FF2B5EF4-FFF2-40B4-BE49-F238E27FC236}">
                  <a16:creationId xmlns:a16="http://schemas.microsoft.com/office/drawing/2014/main" id="{80CDC3C8-80D3-4CBC-8F7D-F5DCBD75A612}"/>
                </a:ext>
              </a:extLst>
            </p:cNvPr>
            <p:cNvGrpSpPr/>
            <p:nvPr/>
          </p:nvGrpSpPr>
          <p:grpSpPr>
            <a:xfrm>
              <a:off x="11577766" y="2129270"/>
              <a:ext cx="2993394" cy="4372196"/>
              <a:chOff x="11577766" y="2129270"/>
              <a:chExt cx="2993394" cy="4372196"/>
            </a:xfrm>
          </p:grpSpPr>
          <p:sp>
            <p:nvSpPr>
              <p:cNvPr id="62" name="フリーフォーム: 図形 61">
                <a:extLst>
                  <a:ext uri="{FF2B5EF4-FFF2-40B4-BE49-F238E27FC236}">
                    <a16:creationId xmlns:a16="http://schemas.microsoft.com/office/drawing/2014/main" id="{886D4771-31CB-4496-9640-5642046BC169}"/>
                  </a:ext>
                </a:extLst>
              </p:cNvPr>
              <p:cNvSpPr/>
              <p:nvPr/>
            </p:nvSpPr>
            <p:spPr>
              <a:xfrm>
                <a:off x="11577766" y="2162346"/>
                <a:ext cx="2972666" cy="3998422"/>
              </a:xfrm>
              <a:custGeom>
                <a:avLst/>
                <a:gdLst>
                  <a:gd name="connsiteX0" fmla="*/ 154560 w 2198047"/>
                  <a:gd name="connsiteY0" fmla="*/ 1304710 h 2954418"/>
                  <a:gd name="connsiteX1" fmla="*/ 239801 w 2198047"/>
                  <a:gd name="connsiteY1" fmla="*/ 777768 h 2954418"/>
                  <a:gd name="connsiteX2" fmla="*/ 418032 w 2198047"/>
                  <a:gd name="connsiteY2" fmla="*/ 297320 h 2954418"/>
                  <a:gd name="connsiteX3" fmla="*/ 673754 w 2198047"/>
                  <a:gd name="connsiteY3" fmla="*/ 80344 h 2954418"/>
                  <a:gd name="connsiteX4" fmla="*/ 1053462 w 2198047"/>
                  <a:gd name="connsiteY4" fmla="*/ 2852 h 2954418"/>
                  <a:gd name="connsiteX5" fmla="*/ 1502913 w 2198047"/>
                  <a:gd name="connsiteY5" fmla="*/ 41598 h 2954418"/>
                  <a:gd name="connsiteX6" fmla="*/ 1781883 w 2198047"/>
                  <a:gd name="connsiteY6" fmla="*/ 266323 h 2954418"/>
                  <a:gd name="connsiteX7" fmla="*/ 1967862 w 2198047"/>
                  <a:gd name="connsiteY7" fmla="*/ 863008 h 2954418"/>
                  <a:gd name="connsiteX8" fmla="*/ 1991110 w 2198047"/>
                  <a:gd name="connsiteY8" fmla="*/ 1149727 h 2954418"/>
                  <a:gd name="connsiteX9" fmla="*/ 2161591 w 2198047"/>
                  <a:gd name="connsiteY9" fmla="*/ 1475191 h 2954418"/>
                  <a:gd name="connsiteX10" fmla="*/ 2169340 w 2198047"/>
                  <a:gd name="connsiteY10" fmla="*/ 2211361 h 2954418"/>
                  <a:gd name="connsiteX11" fmla="*/ 1843876 w 2198047"/>
                  <a:gd name="connsiteY11" fmla="*/ 2831293 h 2954418"/>
                  <a:gd name="connsiteX12" fmla="*/ 1394425 w 2198047"/>
                  <a:gd name="connsiteY12" fmla="*/ 2947530 h 2954418"/>
                  <a:gd name="connsiteX13" fmla="*/ 596262 w 2198047"/>
                  <a:gd name="connsiteY13" fmla="*/ 2901035 h 2954418"/>
                  <a:gd name="connsiteX14" fmla="*/ 201055 w 2198047"/>
                  <a:gd name="connsiteY14" fmla="*/ 2575571 h 2954418"/>
                  <a:gd name="connsiteX15" fmla="*/ 7327 w 2198047"/>
                  <a:gd name="connsiteY15" fmla="*/ 1994384 h 2954418"/>
                  <a:gd name="connsiteX16" fmla="*/ 53822 w 2198047"/>
                  <a:gd name="connsiteY16" fmla="*/ 1475191 h 2954418"/>
                  <a:gd name="connsiteX17" fmla="*/ 154560 w 2198047"/>
                  <a:gd name="connsiteY17" fmla="*/ 1304710 h 2954418"/>
                  <a:gd name="connsiteX0" fmla="*/ 169927 w 2197916"/>
                  <a:gd name="connsiteY0" fmla="*/ 1188472 h 2954418"/>
                  <a:gd name="connsiteX1" fmla="*/ 239670 w 2197916"/>
                  <a:gd name="connsiteY1" fmla="*/ 777768 h 2954418"/>
                  <a:gd name="connsiteX2" fmla="*/ 417901 w 2197916"/>
                  <a:gd name="connsiteY2" fmla="*/ 297320 h 2954418"/>
                  <a:gd name="connsiteX3" fmla="*/ 673623 w 2197916"/>
                  <a:gd name="connsiteY3" fmla="*/ 80344 h 2954418"/>
                  <a:gd name="connsiteX4" fmla="*/ 1053331 w 2197916"/>
                  <a:gd name="connsiteY4" fmla="*/ 2852 h 2954418"/>
                  <a:gd name="connsiteX5" fmla="*/ 1502782 w 2197916"/>
                  <a:gd name="connsiteY5" fmla="*/ 41598 h 2954418"/>
                  <a:gd name="connsiteX6" fmla="*/ 1781752 w 2197916"/>
                  <a:gd name="connsiteY6" fmla="*/ 266323 h 2954418"/>
                  <a:gd name="connsiteX7" fmla="*/ 1967731 w 2197916"/>
                  <a:gd name="connsiteY7" fmla="*/ 863008 h 2954418"/>
                  <a:gd name="connsiteX8" fmla="*/ 1990979 w 2197916"/>
                  <a:gd name="connsiteY8" fmla="*/ 1149727 h 2954418"/>
                  <a:gd name="connsiteX9" fmla="*/ 2161460 w 2197916"/>
                  <a:gd name="connsiteY9" fmla="*/ 1475191 h 2954418"/>
                  <a:gd name="connsiteX10" fmla="*/ 2169209 w 2197916"/>
                  <a:gd name="connsiteY10" fmla="*/ 2211361 h 2954418"/>
                  <a:gd name="connsiteX11" fmla="*/ 1843745 w 2197916"/>
                  <a:gd name="connsiteY11" fmla="*/ 2831293 h 2954418"/>
                  <a:gd name="connsiteX12" fmla="*/ 1394294 w 2197916"/>
                  <a:gd name="connsiteY12" fmla="*/ 2947530 h 2954418"/>
                  <a:gd name="connsiteX13" fmla="*/ 596131 w 2197916"/>
                  <a:gd name="connsiteY13" fmla="*/ 2901035 h 2954418"/>
                  <a:gd name="connsiteX14" fmla="*/ 200924 w 2197916"/>
                  <a:gd name="connsiteY14" fmla="*/ 2575571 h 2954418"/>
                  <a:gd name="connsiteX15" fmla="*/ 7196 w 2197916"/>
                  <a:gd name="connsiteY15" fmla="*/ 1994384 h 2954418"/>
                  <a:gd name="connsiteX16" fmla="*/ 53691 w 2197916"/>
                  <a:gd name="connsiteY16" fmla="*/ 1475191 h 2954418"/>
                  <a:gd name="connsiteX17" fmla="*/ 169927 w 2197916"/>
                  <a:gd name="connsiteY17" fmla="*/ 1188472 h 2954418"/>
                  <a:gd name="connsiteX0" fmla="*/ 169927 w 2195821"/>
                  <a:gd name="connsiteY0" fmla="*/ 1188472 h 2954418"/>
                  <a:gd name="connsiteX1" fmla="*/ 239670 w 2195821"/>
                  <a:gd name="connsiteY1" fmla="*/ 777768 h 2954418"/>
                  <a:gd name="connsiteX2" fmla="*/ 417901 w 2195821"/>
                  <a:gd name="connsiteY2" fmla="*/ 297320 h 2954418"/>
                  <a:gd name="connsiteX3" fmla="*/ 673623 w 2195821"/>
                  <a:gd name="connsiteY3" fmla="*/ 80344 h 2954418"/>
                  <a:gd name="connsiteX4" fmla="*/ 1053331 w 2195821"/>
                  <a:gd name="connsiteY4" fmla="*/ 2852 h 2954418"/>
                  <a:gd name="connsiteX5" fmla="*/ 1502782 w 2195821"/>
                  <a:gd name="connsiteY5" fmla="*/ 41598 h 2954418"/>
                  <a:gd name="connsiteX6" fmla="*/ 1781752 w 2195821"/>
                  <a:gd name="connsiteY6" fmla="*/ 266323 h 2954418"/>
                  <a:gd name="connsiteX7" fmla="*/ 1967731 w 2195821"/>
                  <a:gd name="connsiteY7" fmla="*/ 863008 h 2954418"/>
                  <a:gd name="connsiteX8" fmla="*/ 2037474 w 2195821"/>
                  <a:gd name="connsiteY8" fmla="*/ 1188473 h 2954418"/>
                  <a:gd name="connsiteX9" fmla="*/ 2161460 w 2195821"/>
                  <a:gd name="connsiteY9" fmla="*/ 1475191 h 2954418"/>
                  <a:gd name="connsiteX10" fmla="*/ 2169209 w 2195821"/>
                  <a:gd name="connsiteY10" fmla="*/ 2211361 h 2954418"/>
                  <a:gd name="connsiteX11" fmla="*/ 1843745 w 2195821"/>
                  <a:gd name="connsiteY11" fmla="*/ 2831293 h 2954418"/>
                  <a:gd name="connsiteX12" fmla="*/ 1394294 w 2195821"/>
                  <a:gd name="connsiteY12" fmla="*/ 2947530 h 2954418"/>
                  <a:gd name="connsiteX13" fmla="*/ 596131 w 2195821"/>
                  <a:gd name="connsiteY13" fmla="*/ 2901035 h 2954418"/>
                  <a:gd name="connsiteX14" fmla="*/ 200924 w 2195821"/>
                  <a:gd name="connsiteY14" fmla="*/ 2575571 h 2954418"/>
                  <a:gd name="connsiteX15" fmla="*/ 7196 w 2195821"/>
                  <a:gd name="connsiteY15" fmla="*/ 1994384 h 2954418"/>
                  <a:gd name="connsiteX16" fmla="*/ 53691 w 2195821"/>
                  <a:gd name="connsiteY16" fmla="*/ 1475191 h 2954418"/>
                  <a:gd name="connsiteX17" fmla="*/ 169927 w 2195821"/>
                  <a:gd name="connsiteY17" fmla="*/ 1188472 h 2954418"/>
                  <a:gd name="connsiteX0" fmla="*/ 169927 w 2197554"/>
                  <a:gd name="connsiteY0" fmla="*/ 1188472 h 2954418"/>
                  <a:gd name="connsiteX1" fmla="*/ 239670 w 2197554"/>
                  <a:gd name="connsiteY1" fmla="*/ 777768 h 2954418"/>
                  <a:gd name="connsiteX2" fmla="*/ 417901 w 2197554"/>
                  <a:gd name="connsiteY2" fmla="*/ 297320 h 2954418"/>
                  <a:gd name="connsiteX3" fmla="*/ 673623 w 2197554"/>
                  <a:gd name="connsiteY3" fmla="*/ 80344 h 2954418"/>
                  <a:gd name="connsiteX4" fmla="*/ 1053331 w 2197554"/>
                  <a:gd name="connsiteY4" fmla="*/ 2852 h 2954418"/>
                  <a:gd name="connsiteX5" fmla="*/ 1502782 w 2197554"/>
                  <a:gd name="connsiteY5" fmla="*/ 41598 h 2954418"/>
                  <a:gd name="connsiteX6" fmla="*/ 1781752 w 2197554"/>
                  <a:gd name="connsiteY6" fmla="*/ 266323 h 2954418"/>
                  <a:gd name="connsiteX7" fmla="*/ 1967731 w 2197554"/>
                  <a:gd name="connsiteY7" fmla="*/ 863008 h 2954418"/>
                  <a:gd name="connsiteX8" fmla="*/ 1998728 w 2197554"/>
                  <a:gd name="connsiteY8" fmla="*/ 1157477 h 2954418"/>
                  <a:gd name="connsiteX9" fmla="*/ 2161460 w 2197554"/>
                  <a:gd name="connsiteY9" fmla="*/ 1475191 h 2954418"/>
                  <a:gd name="connsiteX10" fmla="*/ 2169209 w 2197554"/>
                  <a:gd name="connsiteY10" fmla="*/ 2211361 h 2954418"/>
                  <a:gd name="connsiteX11" fmla="*/ 1843745 w 2197554"/>
                  <a:gd name="connsiteY11" fmla="*/ 2831293 h 2954418"/>
                  <a:gd name="connsiteX12" fmla="*/ 1394294 w 2197554"/>
                  <a:gd name="connsiteY12" fmla="*/ 2947530 h 2954418"/>
                  <a:gd name="connsiteX13" fmla="*/ 596131 w 2197554"/>
                  <a:gd name="connsiteY13" fmla="*/ 2901035 h 2954418"/>
                  <a:gd name="connsiteX14" fmla="*/ 200924 w 2197554"/>
                  <a:gd name="connsiteY14" fmla="*/ 2575571 h 2954418"/>
                  <a:gd name="connsiteX15" fmla="*/ 7196 w 2197554"/>
                  <a:gd name="connsiteY15" fmla="*/ 1994384 h 2954418"/>
                  <a:gd name="connsiteX16" fmla="*/ 53691 w 2197554"/>
                  <a:gd name="connsiteY16" fmla="*/ 1475191 h 2954418"/>
                  <a:gd name="connsiteX17" fmla="*/ 169927 w 2197554"/>
                  <a:gd name="connsiteY17" fmla="*/ 1188472 h 2954418"/>
                  <a:gd name="connsiteX0" fmla="*/ 169927 w 2196498"/>
                  <a:gd name="connsiteY0" fmla="*/ 1188472 h 2954418"/>
                  <a:gd name="connsiteX1" fmla="*/ 239670 w 2196498"/>
                  <a:gd name="connsiteY1" fmla="*/ 777768 h 2954418"/>
                  <a:gd name="connsiteX2" fmla="*/ 417901 w 2196498"/>
                  <a:gd name="connsiteY2" fmla="*/ 297320 h 2954418"/>
                  <a:gd name="connsiteX3" fmla="*/ 673623 w 2196498"/>
                  <a:gd name="connsiteY3" fmla="*/ 80344 h 2954418"/>
                  <a:gd name="connsiteX4" fmla="*/ 1053331 w 2196498"/>
                  <a:gd name="connsiteY4" fmla="*/ 2852 h 2954418"/>
                  <a:gd name="connsiteX5" fmla="*/ 1502782 w 2196498"/>
                  <a:gd name="connsiteY5" fmla="*/ 41598 h 2954418"/>
                  <a:gd name="connsiteX6" fmla="*/ 1781752 w 2196498"/>
                  <a:gd name="connsiteY6" fmla="*/ 266323 h 2954418"/>
                  <a:gd name="connsiteX7" fmla="*/ 1967731 w 2196498"/>
                  <a:gd name="connsiteY7" fmla="*/ 863008 h 2954418"/>
                  <a:gd name="connsiteX8" fmla="*/ 2021975 w 2196498"/>
                  <a:gd name="connsiteY8" fmla="*/ 1157477 h 2954418"/>
                  <a:gd name="connsiteX9" fmla="*/ 2161460 w 2196498"/>
                  <a:gd name="connsiteY9" fmla="*/ 1475191 h 2954418"/>
                  <a:gd name="connsiteX10" fmla="*/ 2169209 w 2196498"/>
                  <a:gd name="connsiteY10" fmla="*/ 2211361 h 2954418"/>
                  <a:gd name="connsiteX11" fmla="*/ 1843745 w 2196498"/>
                  <a:gd name="connsiteY11" fmla="*/ 2831293 h 2954418"/>
                  <a:gd name="connsiteX12" fmla="*/ 1394294 w 2196498"/>
                  <a:gd name="connsiteY12" fmla="*/ 2947530 h 2954418"/>
                  <a:gd name="connsiteX13" fmla="*/ 596131 w 2196498"/>
                  <a:gd name="connsiteY13" fmla="*/ 2901035 h 2954418"/>
                  <a:gd name="connsiteX14" fmla="*/ 200924 w 2196498"/>
                  <a:gd name="connsiteY14" fmla="*/ 2575571 h 2954418"/>
                  <a:gd name="connsiteX15" fmla="*/ 7196 w 2196498"/>
                  <a:gd name="connsiteY15" fmla="*/ 1994384 h 2954418"/>
                  <a:gd name="connsiteX16" fmla="*/ 53691 w 2196498"/>
                  <a:gd name="connsiteY16" fmla="*/ 1475191 h 2954418"/>
                  <a:gd name="connsiteX17" fmla="*/ 169927 w 2196498"/>
                  <a:gd name="connsiteY17" fmla="*/ 1188472 h 2954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196498" h="2954418">
                    <a:moveTo>
                      <a:pt x="169927" y="1188472"/>
                    </a:moveTo>
                    <a:cubicBezTo>
                      <a:pt x="200924" y="1072235"/>
                      <a:pt x="198341" y="926293"/>
                      <a:pt x="239670" y="777768"/>
                    </a:cubicBezTo>
                    <a:cubicBezTo>
                      <a:pt x="280999" y="629243"/>
                      <a:pt x="345576" y="413557"/>
                      <a:pt x="417901" y="297320"/>
                    </a:cubicBezTo>
                    <a:cubicBezTo>
                      <a:pt x="490226" y="181083"/>
                      <a:pt x="567718" y="129422"/>
                      <a:pt x="673623" y="80344"/>
                    </a:cubicBezTo>
                    <a:cubicBezTo>
                      <a:pt x="779528" y="31266"/>
                      <a:pt x="915138" y="9310"/>
                      <a:pt x="1053331" y="2852"/>
                    </a:cubicBezTo>
                    <a:cubicBezTo>
                      <a:pt x="1191524" y="-3606"/>
                      <a:pt x="1381379" y="-2314"/>
                      <a:pt x="1502782" y="41598"/>
                    </a:cubicBezTo>
                    <a:cubicBezTo>
                      <a:pt x="1624185" y="85510"/>
                      <a:pt x="1704261" y="129421"/>
                      <a:pt x="1781752" y="266323"/>
                    </a:cubicBezTo>
                    <a:cubicBezTo>
                      <a:pt x="1859243" y="403225"/>
                      <a:pt x="1927694" y="714482"/>
                      <a:pt x="1967731" y="863008"/>
                    </a:cubicBezTo>
                    <a:cubicBezTo>
                      <a:pt x="2007768" y="1011534"/>
                      <a:pt x="1989687" y="1055447"/>
                      <a:pt x="2021975" y="1157477"/>
                    </a:cubicBezTo>
                    <a:cubicBezTo>
                      <a:pt x="2054263" y="1259507"/>
                      <a:pt x="2136921" y="1299544"/>
                      <a:pt x="2161460" y="1475191"/>
                    </a:cubicBezTo>
                    <a:cubicBezTo>
                      <a:pt x="2185999" y="1650838"/>
                      <a:pt x="2222162" y="1985344"/>
                      <a:pt x="2169209" y="2211361"/>
                    </a:cubicBezTo>
                    <a:cubicBezTo>
                      <a:pt x="2116256" y="2437378"/>
                      <a:pt x="1972897" y="2708598"/>
                      <a:pt x="1843745" y="2831293"/>
                    </a:cubicBezTo>
                    <a:cubicBezTo>
                      <a:pt x="1714593" y="2953988"/>
                      <a:pt x="1602230" y="2935906"/>
                      <a:pt x="1394294" y="2947530"/>
                    </a:cubicBezTo>
                    <a:cubicBezTo>
                      <a:pt x="1186358" y="2959154"/>
                      <a:pt x="795026" y="2963028"/>
                      <a:pt x="596131" y="2901035"/>
                    </a:cubicBezTo>
                    <a:cubicBezTo>
                      <a:pt x="397236" y="2839042"/>
                      <a:pt x="299080" y="2726680"/>
                      <a:pt x="200924" y="2575571"/>
                    </a:cubicBezTo>
                    <a:cubicBezTo>
                      <a:pt x="102768" y="2424462"/>
                      <a:pt x="31735" y="2177781"/>
                      <a:pt x="7196" y="1994384"/>
                    </a:cubicBezTo>
                    <a:cubicBezTo>
                      <a:pt x="-17343" y="1810987"/>
                      <a:pt x="26569" y="1609510"/>
                      <a:pt x="53691" y="1475191"/>
                    </a:cubicBezTo>
                    <a:cubicBezTo>
                      <a:pt x="80813" y="1340872"/>
                      <a:pt x="138930" y="1304709"/>
                      <a:pt x="169927" y="1188472"/>
                    </a:cubicBezTo>
                    <a:close/>
                  </a:path>
                </a:pathLst>
              </a:custGeom>
              <a:solidFill>
                <a:srgbClr val="DEDE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フリーフォーム: 図形 62">
                <a:extLst>
                  <a:ext uri="{FF2B5EF4-FFF2-40B4-BE49-F238E27FC236}">
                    <a16:creationId xmlns:a16="http://schemas.microsoft.com/office/drawing/2014/main" id="{45C8DA2D-156F-4B74-ABB8-B136F0FFBB39}"/>
                  </a:ext>
                </a:extLst>
              </p:cNvPr>
              <p:cNvSpPr/>
              <p:nvPr/>
            </p:nvSpPr>
            <p:spPr>
              <a:xfrm>
                <a:off x="11586390" y="2129270"/>
                <a:ext cx="2984770" cy="3485706"/>
              </a:xfrm>
              <a:custGeom>
                <a:avLst/>
                <a:gdLst>
                  <a:gd name="connsiteX0" fmla="*/ 154560 w 2198047"/>
                  <a:gd name="connsiteY0" fmla="*/ 1304710 h 2954418"/>
                  <a:gd name="connsiteX1" fmla="*/ 239801 w 2198047"/>
                  <a:gd name="connsiteY1" fmla="*/ 777768 h 2954418"/>
                  <a:gd name="connsiteX2" fmla="*/ 418032 w 2198047"/>
                  <a:gd name="connsiteY2" fmla="*/ 297320 h 2954418"/>
                  <a:gd name="connsiteX3" fmla="*/ 673754 w 2198047"/>
                  <a:gd name="connsiteY3" fmla="*/ 80344 h 2954418"/>
                  <a:gd name="connsiteX4" fmla="*/ 1053462 w 2198047"/>
                  <a:gd name="connsiteY4" fmla="*/ 2852 h 2954418"/>
                  <a:gd name="connsiteX5" fmla="*/ 1502913 w 2198047"/>
                  <a:gd name="connsiteY5" fmla="*/ 41598 h 2954418"/>
                  <a:gd name="connsiteX6" fmla="*/ 1781883 w 2198047"/>
                  <a:gd name="connsiteY6" fmla="*/ 266323 h 2954418"/>
                  <a:gd name="connsiteX7" fmla="*/ 1967862 w 2198047"/>
                  <a:gd name="connsiteY7" fmla="*/ 863008 h 2954418"/>
                  <a:gd name="connsiteX8" fmla="*/ 1991110 w 2198047"/>
                  <a:gd name="connsiteY8" fmla="*/ 1149727 h 2954418"/>
                  <a:gd name="connsiteX9" fmla="*/ 2161591 w 2198047"/>
                  <a:gd name="connsiteY9" fmla="*/ 1475191 h 2954418"/>
                  <a:gd name="connsiteX10" fmla="*/ 2169340 w 2198047"/>
                  <a:gd name="connsiteY10" fmla="*/ 2211361 h 2954418"/>
                  <a:gd name="connsiteX11" fmla="*/ 1843876 w 2198047"/>
                  <a:gd name="connsiteY11" fmla="*/ 2831293 h 2954418"/>
                  <a:gd name="connsiteX12" fmla="*/ 1394425 w 2198047"/>
                  <a:gd name="connsiteY12" fmla="*/ 2947530 h 2954418"/>
                  <a:gd name="connsiteX13" fmla="*/ 596262 w 2198047"/>
                  <a:gd name="connsiteY13" fmla="*/ 2901035 h 2954418"/>
                  <a:gd name="connsiteX14" fmla="*/ 201055 w 2198047"/>
                  <a:gd name="connsiteY14" fmla="*/ 2575571 h 2954418"/>
                  <a:gd name="connsiteX15" fmla="*/ 7327 w 2198047"/>
                  <a:gd name="connsiteY15" fmla="*/ 1994384 h 2954418"/>
                  <a:gd name="connsiteX16" fmla="*/ 53822 w 2198047"/>
                  <a:gd name="connsiteY16" fmla="*/ 1475191 h 2954418"/>
                  <a:gd name="connsiteX17" fmla="*/ 154560 w 2198047"/>
                  <a:gd name="connsiteY17" fmla="*/ 1304710 h 2954418"/>
                  <a:gd name="connsiteX0" fmla="*/ 169927 w 2197916"/>
                  <a:gd name="connsiteY0" fmla="*/ 1188472 h 2954418"/>
                  <a:gd name="connsiteX1" fmla="*/ 239670 w 2197916"/>
                  <a:gd name="connsiteY1" fmla="*/ 777768 h 2954418"/>
                  <a:gd name="connsiteX2" fmla="*/ 417901 w 2197916"/>
                  <a:gd name="connsiteY2" fmla="*/ 297320 h 2954418"/>
                  <a:gd name="connsiteX3" fmla="*/ 673623 w 2197916"/>
                  <a:gd name="connsiteY3" fmla="*/ 80344 h 2954418"/>
                  <a:gd name="connsiteX4" fmla="*/ 1053331 w 2197916"/>
                  <a:gd name="connsiteY4" fmla="*/ 2852 h 2954418"/>
                  <a:gd name="connsiteX5" fmla="*/ 1502782 w 2197916"/>
                  <a:gd name="connsiteY5" fmla="*/ 41598 h 2954418"/>
                  <a:gd name="connsiteX6" fmla="*/ 1781752 w 2197916"/>
                  <a:gd name="connsiteY6" fmla="*/ 266323 h 2954418"/>
                  <a:gd name="connsiteX7" fmla="*/ 1967731 w 2197916"/>
                  <a:gd name="connsiteY7" fmla="*/ 863008 h 2954418"/>
                  <a:gd name="connsiteX8" fmla="*/ 1990979 w 2197916"/>
                  <a:gd name="connsiteY8" fmla="*/ 1149727 h 2954418"/>
                  <a:gd name="connsiteX9" fmla="*/ 2161460 w 2197916"/>
                  <a:gd name="connsiteY9" fmla="*/ 1475191 h 2954418"/>
                  <a:gd name="connsiteX10" fmla="*/ 2169209 w 2197916"/>
                  <a:gd name="connsiteY10" fmla="*/ 2211361 h 2954418"/>
                  <a:gd name="connsiteX11" fmla="*/ 1843745 w 2197916"/>
                  <a:gd name="connsiteY11" fmla="*/ 2831293 h 2954418"/>
                  <a:gd name="connsiteX12" fmla="*/ 1394294 w 2197916"/>
                  <a:gd name="connsiteY12" fmla="*/ 2947530 h 2954418"/>
                  <a:gd name="connsiteX13" fmla="*/ 596131 w 2197916"/>
                  <a:gd name="connsiteY13" fmla="*/ 2901035 h 2954418"/>
                  <a:gd name="connsiteX14" fmla="*/ 200924 w 2197916"/>
                  <a:gd name="connsiteY14" fmla="*/ 2575571 h 2954418"/>
                  <a:gd name="connsiteX15" fmla="*/ 7196 w 2197916"/>
                  <a:gd name="connsiteY15" fmla="*/ 1994384 h 2954418"/>
                  <a:gd name="connsiteX16" fmla="*/ 53691 w 2197916"/>
                  <a:gd name="connsiteY16" fmla="*/ 1475191 h 2954418"/>
                  <a:gd name="connsiteX17" fmla="*/ 169927 w 2197916"/>
                  <a:gd name="connsiteY17" fmla="*/ 1188472 h 2954418"/>
                  <a:gd name="connsiteX0" fmla="*/ 169927 w 2195821"/>
                  <a:gd name="connsiteY0" fmla="*/ 1188472 h 2954418"/>
                  <a:gd name="connsiteX1" fmla="*/ 239670 w 2195821"/>
                  <a:gd name="connsiteY1" fmla="*/ 777768 h 2954418"/>
                  <a:gd name="connsiteX2" fmla="*/ 417901 w 2195821"/>
                  <a:gd name="connsiteY2" fmla="*/ 297320 h 2954418"/>
                  <a:gd name="connsiteX3" fmla="*/ 673623 w 2195821"/>
                  <a:gd name="connsiteY3" fmla="*/ 80344 h 2954418"/>
                  <a:gd name="connsiteX4" fmla="*/ 1053331 w 2195821"/>
                  <a:gd name="connsiteY4" fmla="*/ 2852 h 2954418"/>
                  <a:gd name="connsiteX5" fmla="*/ 1502782 w 2195821"/>
                  <a:gd name="connsiteY5" fmla="*/ 41598 h 2954418"/>
                  <a:gd name="connsiteX6" fmla="*/ 1781752 w 2195821"/>
                  <a:gd name="connsiteY6" fmla="*/ 266323 h 2954418"/>
                  <a:gd name="connsiteX7" fmla="*/ 1967731 w 2195821"/>
                  <a:gd name="connsiteY7" fmla="*/ 863008 h 2954418"/>
                  <a:gd name="connsiteX8" fmla="*/ 2037474 w 2195821"/>
                  <a:gd name="connsiteY8" fmla="*/ 1188473 h 2954418"/>
                  <a:gd name="connsiteX9" fmla="*/ 2161460 w 2195821"/>
                  <a:gd name="connsiteY9" fmla="*/ 1475191 h 2954418"/>
                  <a:gd name="connsiteX10" fmla="*/ 2169209 w 2195821"/>
                  <a:gd name="connsiteY10" fmla="*/ 2211361 h 2954418"/>
                  <a:gd name="connsiteX11" fmla="*/ 1843745 w 2195821"/>
                  <a:gd name="connsiteY11" fmla="*/ 2831293 h 2954418"/>
                  <a:gd name="connsiteX12" fmla="*/ 1394294 w 2195821"/>
                  <a:gd name="connsiteY12" fmla="*/ 2947530 h 2954418"/>
                  <a:gd name="connsiteX13" fmla="*/ 596131 w 2195821"/>
                  <a:gd name="connsiteY13" fmla="*/ 2901035 h 2954418"/>
                  <a:gd name="connsiteX14" fmla="*/ 200924 w 2195821"/>
                  <a:gd name="connsiteY14" fmla="*/ 2575571 h 2954418"/>
                  <a:gd name="connsiteX15" fmla="*/ 7196 w 2195821"/>
                  <a:gd name="connsiteY15" fmla="*/ 1994384 h 2954418"/>
                  <a:gd name="connsiteX16" fmla="*/ 53691 w 2195821"/>
                  <a:gd name="connsiteY16" fmla="*/ 1475191 h 2954418"/>
                  <a:gd name="connsiteX17" fmla="*/ 169927 w 2195821"/>
                  <a:gd name="connsiteY17" fmla="*/ 1188472 h 2954418"/>
                  <a:gd name="connsiteX0" fmla="*/ 169927 w 2197554"/>
                  <a:gd name="connsiteY0" fmla="*/ 1188472 h 2954418"/>
                  <a:gd name="connsiteX1" fmla="*/ 239670 w 2197554"/>
                  <a:gd name="connsiteY1" fmla="*/ 777768 h 2954418"/>
                  <a:gd name="connsiteX2" fmla="*/ 417901 w 2197554"/>
                  <a:gd name="connsiteY2" fmla="*/ 297320 h 2954418"/>
                  <a:gd name="connsiteX3" fmla="*/ 673623 w 2197554"/>
                  <a:gd name="connsiteY3" fmla="*/ 80344 h 2954418"/>
                  <a:gd name="connsiteX4" fmla="*/ 1053331 w 2197554"/>
                  <a:gd name="connsiteY4" fmla="*/ 2852 h 2954418"/>
                  <a:gd name="connsiteX5" fmla="*/ 1502782 w 2197554"/>
                  <a:gd name="connsiteY5" fmla="*/ 41598 h 2954418"/>
                  <a:gd name="connsiteX6" fmla="*/ 1781752 w 2197554"/>
                  <a:gd name="connsiteY6" fmla="*/ 266323 h 2954418"/>
                  <a:gd name="connsiteX7" fmla="*/ 1967731 w 2197554"/>
                  <a:gd name="connsiteY7" fmla="*/ 863008 h 2954418"/>
                  <a:gd name="connsiteX8" fmla="*/ 1998728 w 2197554"/>
                  <a:gd name="connsiteY8" fmla="*/ 1157477 h 2954418"/>
                  <a:gd name="connsiteX9" fmla="*/ 2161460 w 2197554"/>
                  <a:gd name="connsiteY9" fmla="*/ 1475191 h 2954418"/>
                  <a:gd name="connsiteX10" fmla="*/ 2169209 w 2197554"/>
                  <a:gd name="connsiteY10" fmla="*/ 2211361 h 2954418"/>
                  <a:gd name="connsiteX11" fmla="*/ 1843745 w 2197554"/>
                  <a:gd name="connsiteY11" fmla="*/ 2831293 h 2954418"/>
                  <a:gd name="connsiteX12" fmla="*/ 1394294 w 2197554"/>
                  <a:gd name="connsiteY12" fmla="*/ 2947530 h 2954418"/>
                  <a:gd name="connsiteX13" fmla="*/ 596131 w 2197554"/>
                  <a:gd name="connsiteY13" fmla="*/ 2901035 h 2954418"/>
                  <a:gd name="connsiteX14" fmla="*/ 200924 w 2197554"/>
                  <a:gd name="connsiteY14" fmla="*/ 2575571 h 2954418"/>
                  <a:gd name="connsiteX15" fmla="*/ 7196 w 2197554"/>
                  <a:gd name="connsiteY15" fmla="*/ 1994384 h 2954418"/>
                  <a:gd name="connsiteX16" fmla="*/ 53691 w 2197554"/>
                  <a:gd name="connsiteY16" fmla="*/ 1475191 h 2954418"/>
                  <a:gd name="connsiteX17" fmla="*/ 169927 w 2197554"/>
                  <a:gd name="connsiteY17" fmla="*/ 1188472 h 2954418"/>
                  <a:gd name="connsiteX0" fmla="*/ 169927 w 2196498"/>
                  <a:gd name="connsiteY0" fmla="*/ 1188472 h 2954418"/>
                  <a:gd name="connsiteX1" fmla="*/ 239670 w 2196498"/>
                  <a:gd name="connsiteY1" fmla="*/ 777768 h 2954418"/>
                  <a:gd name="connsiteX2" fmla="*/ 417901 w 2196498"/>
                  <a:gd name="connsiteY2" fmla="*/ 297320 h 2954418"/>
                  <a:gd name="connsiteX3" fmla="*/ 673623 w 2196498"/>
                  <a:gd name="connsiteY3" fmla="*/ 80344 h 2954418"/>
                  <a:gd name="connsiteX4" fmla="*/ 1053331 w 2196498"/>
                  <a:gd name="connsiteY4" fmla="*/ 2852 h 2954418"/>
                  <a:gd name="connsiteX5" fmla="*/ 1502782 w 2196498"/>
                  <a:gd name="connsiteY5" fmla="*/ 41598 h 2954418"/>
                  <a:gd name="connsiteX6" fmla="*/ 1781752 w 2196498"/>
                  <a:gd name="connsiteY6" fmla="*/ 266323 h 2954418"/>
                  <a:gd name="connsiteX7" fmla="*/ 1967731 w 2196498"/>
                  <a:gd name="connsiteY7" fmla="*/ 863008 h 2954418"/>
                  <a:gd name="connsiteX8" fmla="*/ 2021975 w 2196498"/>
                  <a:gd name="connsiteY8" fmla="*/ 1157477 h 2954418"/>
                  <a:gd name="connsiteX9" fmla="*/ 2161460 w 2196498"/>
                  <a:gd name="connsiteY9" fmla="*/ 1475191 h 2954418"/>
                  <a:gd name="connsiteX10" fmla="*/ 2169209 w 2196498"/>
                  <a:gd name="connsiteY10" fmla="*/ 2211361 h 2954418"/>
                  <a:gd name="connsiteX11" fmla="*/ 1843745 w 2196498"/>
                  <a:gd name="connsiteY11" fmla="*/ 2831293 h 2954418"/>
                  <a:gd name="connsiteX12" fmla="*/ 1394294 w 2196498"/>
                  <a:gd name="connsiteY12" fmla="*/ 2947530 h 2954418"/>
                  <a:gd name="connsiteX13" fmla="*/ 596131 w 2196498"/>
                  <a:gd name="connsiteY13" fmla="*/ 2901035 h 2954418"/>
                  <a:gd name="connsiteX14" fmla="*/ 200924 w 2196498"/>
                  <a:gd name="connsiteY14" fmla="*/ 2575571 h 2954418"/>
                  <a:gd name="connsiteX15" fmla="*/ 7196 w 2196498"/>
                  <a:gd name="connsiteY15" fmla="*/ 1994384 h 2954418"/>
                  <a:gd name="connsiteX16" fmla="*/ 53691 w 2196498"/>
                  <a:gd name="connsiteY16" fmla="*/ 1475191 h 2954418"/>
                  <a:gd name="connsiteX17" fmla="*/ 169927 w 2196498"/>
                  <a:gd name="connsiteY17" fmla="*/ 1188472 h 2954418"/>
                  <a:gd name="connsiteX0" fmla="*/ 169927 w 2196498"/>
                  <a:gd name="connsiteY0" fmla="*/ 1188472 h 2979911"/>
                  <a:gd name="connsiteX1" fmla="*/ 239670 w 2196498"/>
                  <a:gd name="connsiteY1" fmla="*/ 777768 h 2979911"/>
                  <a:gd name="connsiteX2" fmla="*/ 417901 w 2196498"/>
                  <a:gd name="connsiteY2" fmla="*/ 297320 h 2979911"/>
                  <a:gd name="connsiteX3" fmla="*/ 673623 w 2196498"/>
                  <a:gd name="connsiteY3" fmla="*/ 80344 h 2979911"/>
                  <a:gd name="connsiteX4" fmla="*/ 1053331 w 2196498"/>
                  <a:gd name="connsiteY4" fmla="*/ 2852 h 2979911"/>
                  <a:gd name="connsiteX5" fmla="*/ 1502782 w 2196498"/>
                  <a:gd name="connsiteY5" fmla="*/ 41598 h 2979911"/>
                  <a:gd name="connsiteX6" fmla="*/ 1781752 w 2196498"/>
                  <a:gd name="connsiteY6" fmla="*/ 266323 h 2979911"/>
                  <a:gd name="connsiteX7" fmla="*/ 1967731 w 2196498"/>
                  <a:gd name="connsiteY7" fmla="*/ 863008 h 2979911"/>
                  <a:gd name="connsiteX8" fmla="*/ 2021975 w 2196498"/>
                  <a:gd name="connsiteY8" fmla="*/ 1157477 h 2979911"/>
                  <a:gd name="connsiteX9" fmla="*/ 2161460 w 2196498"/>
                  <a:gd name="connsiteY9" fmla="*/ 1475191 h 2979911"/>
                  <a:gd name="connsiteX10" fmla="*/ 2169209 w 2196498"/>
                  <a:gd name="connsiteY10" fmla="*/ 2211361 h 2979911"/>
                  <a:gd name="connsiteX11" fmla="*/ 1843745 w 2196498"/>
                  <a:gd name="connsiteY11" fmla="*/ 2831293 h 2979911"/>
                  <a:gd name="connsiteX12" fmla="*/ 1394294 w 2196498"/>
                  <a:gd name="connsiteY12" fmla="*/ 2947530 h 2979911"/>
                  <a:gd name="connsiteX13" fmla="*/ 619378 w 2196498"/>
                  <a:gd name="connsiteY13" fmla="*/ 2947530 h 2979911"/>
                  <a:gd name="connsiteX14" fmla="*/ 200924 w 2196498"/>
                  <a:gd name="connsiteY14" fmla="*/ 2575571 h 2979911"/>
                  <a:gd name="connsiteX15" fmla="*/ 7196 w 2196498"/>
                  <a:gd name="connsiteY15" fmla="*/ 1994384 h 2979911"/>
                  <a:gd name="connsiteX16" fmla="*/ 53691 w 2196498"/>
                  <a:gd name="connsiteY16" fmla="*/ 1475191 h 2979911"/>
                  <a:gd name="connsiteX17" fmla="*/ 169927 w 2196498"/>
                  <a:gd name="connsiteY17" fmla="*/ 1188472 h 2979911"/>
                  <a:gd name="connsiteX0" fmla="*/ 169927 w 2196498"/>
                  <a:gd name="connsiteY0" fmla="*/ 1188472 h 2992889"/>
                  <a:gd name="connsiteX1" fmla="*/ 239670 w 2196498"/>
                  <a:gd name="connsiteY1" fmla="*/ 777768 h 2992889"/>
                  <a:gd name="connsiteX2" fmla="*/ 417901 w 2196498"/>
                  <a:gd name="connsiteY2" fmla="*/ 297320 h 2992889"/>
                  <a:gd name="connsiteX3" fmla="*/ 673623 w 2196498"/>
                  <a:gd name="connsiteY3" fmla="*/ 80344 h 2992889"/>
                  <a:gd name="connsiteX4" fmla="*/ 1053331 w 2196498"/>
                  <a:gd name="connsiteY4" fmla="*/ 2852 h 2992889"/>
                  <a:gd name="connsiteX5" fmla="*/ 1502782 w 2196498"/>
                  <a:gd name="connsiteY5" fmla="*/ 41598 h 2992889"/>
                  <a:gd name="connsiteX6" fmla="*/ 1781752 w 2196498"/>
                  <a:gd name="connsiteY6" fmla="*/ 266323 h 2992889"/>
                  <a:gd name="connsiteX7" fmla="*/ 1967731 w 2196498"/>
                  <a:gd name="connsiteY7" fmla="*/ 863008 h 2992889"/>
                  <a:gd name="connsiteX8" fmla="*/ 2021975 w 2196498"/>
                  <a:gd name="connsiteY8" fmla="*/ 1157477 h 2992889"/>
                  <a:gd name="connsiteX9" fmla="*/ 2161460 w 2196498"/>
                  <a:gd name="connsiteY9" fmla="*/ 1475191 h 2992889"/>
                  <a:gd name="connsiteX10" fmla="*/ 2169209 w 2196498"/>
                  <a:gd name="connsiteY10" fmla="*/ 2211361 h 2992889"/>
                  <a:gd name="connsiteX11" fmla="*/ 1843745 w 2196498"/>
                  <a:gd name="connsiteY11" fmla="*/ 2831293 h 2992889"/>
                  <a:gd name="connsiteX12" fmla="*/ 1394294 w 2196498"/>
                  <a:gd name="connsiteY12" fmla="*/ 2947530 h 2992889"/>
                  <a:gd name="connsiteX13" fmla="*/ 580633 w 2196498"/>
                  <a:gd name="connsiteY13" fmla="*/ 2188113 h 2992889"/>
                  <a:gd name="connsiteX14" fmla="*/ 200924 w 2196498"/>
                  <a:gd name="connsiteY14" fmla="*/ 2575571 h 2992889"/>
                  <a:gd name="connsiteX15" fmla="*/ 7196 w 2196498"/>
                  <a:gd name="connsiteY15" fmla="*/ 1994384 h 2992889"/>
                  <a:gd name="connsiteX16" fmla="*/ 53691 w 2196498"/>
                  <a:gd name="connsiteY16" fmla="*/ 1475191 h 2992889"/>
                  <a:gd name="connsiteX17" fmla="*/ 169927 w 2196498"/>
                  <a:gd name="connsiteY17" fmla="*/ 1188472 h 2992889"/>
                  <a:gd name="connsiteX0" fmla="*/ 169927 w 2196498"/>
                  <a:gd name="connsiteY0" fmla="*/ 1188472 h 2884324"/>
                  <a:gd name="connsiteX1" fmla="*/ 239670 w 2196498"/>
                  <a:gd name="connsiteY1" fmla="*/ 777768 h 2884324"/>
                  <a:gd name="connsiteX2" fmla="*/ 417901 w 2196498"/>
                  <a:gd name="connsiteY2" fmla="*/ 297320 h 2884324"/>
                  <a:gd name="connsiteX3" fmla="*/ 673623 w 2196498"/>
                  <a:gd name="connsiteY3" fmla="*/ 80344 h 2884324"/>
                  <a:gd name="connsiteX4" fmla="*/ 1053331 w 2196498"/>
                  <a:gd name="connsiteY4" fmla="*/ 2852 h 2884324"/>
                  <a:gd name="connsiteX5" fmla="*/ 1502782 w 2196498"/>
                  <a:gd name="connsiteY5" fmla="*/ 41598 h 2884324"/>
                  <a:gd name="connsiteX6" fmla="*/ 1781752 w 2196498"/>
                  <a:gd name="connsiteY6" fmla="*/ 266323 h 2884324"/>
                  <a:gd name="connsiteX7" fmla="*/ 1967731 w 2196498"/>
                  <a:gd name="connsiteY7" fmla="*/ 863008 h 2884324"/>
                  <a:gd name="connsiteX8" fmla="*/ 2021975 w 2196498"/>
                  <a:gd name="connsiteY8" fmla="*/ 1157477 h 2884324"/>
                  <a:gd name="connsiteX9" fmla="*/ 2161460 w 2196498"/>
                  <a:gd name="connsiteY9" fmla="*/ 1475191 h 2884324"/>
                  <a:gd name="connsiteX10" fmla="*/ 2169209 w 2196498"/>
                  <a:gd name="connsiteY10" fmla="*/ 2211361 h 2884324"/>
                  <a:gd name="connsiteX11" fmla="*/ 1843745 w 2196498"/>
                  <a:gd name="connsiteY11" fmla="*/ 2831293 h 2884324"/>
                  <a:gd name="connsiteX12" fmla="*/ 1115325 w 2196498"/>
                  <a:gd name="connsiteY12" fmla="*/ 777767 h 2884324"/>
                  <a:gd name="connsiteX13" fmla="*/ 580633 w 2196498"/>
                  <a:gd name="connsiteY13" fmla="*/ 2188113 h 2884324"/>
                  <a:gd name="connsiteX14" fmla="*/ 200924 w 2196498"/>
                  <a:gd name="connsiteY14" fmla="*/ 2575571 h 2884324"/>
                  <a:gd name="connsiteX15" fmla="*/ 7196 w 2196498"/>
                  <a:gd name="connsiteY15" fmla="*/ 1994384 h 2884324"/>
                  <a:gd name="connsiteX16" fmla="*/ 53691 w 2196498"/>
                  <a:gd name="connsiteY16" fmla="*/ 1475191 h 2884324"/>
                  <a:gd name="connsiteX17" fmla="*/ 169927 w 2196498"/>
                  <a:gd name="connsiteY17" fmla="*/ 1188472 h 2884324"/>
                  <a:gd name="connsiteX0" fmla="*/ 169927 w 2197065"/>
                  <a:gd name="connsiteY0" fmla="*/ 1188472 h 2612504"/>
                  <a:gd name="connsiteX1" fmla="*/ 239670 w 2197065"/>
                  <a:gd name="connsiteY1" fmla="*/ 777768 h 2612504"/>
                  <a:gd name="connsiteX2" fmla="*/ 417901 w 2197065"/>
                  <a:gd name="connsiteY2" fmla="*/ 297320 h 2612504"/>
                  <a:gd name="connsiteX3" fmla="*/ 673623 w 2197065"/>
                  <a:gd name="connsiteY3" fmla="*/ 80344 h 2612504"/>
                  <a:gd name="connsiteX4" fmla="*/ 1053331 w 2197065"/>
                  <a:gd name="connsiteY4" fmla="*/ 2852 h 2612504"/>
                  <a:gd name="connsiteX5" fmla="*/ 1502782 w 2197065"/>
                  <a:gd name="connsiteY5" fmla="*/ 41598 h 2612504"/>
                  <a:gd name="connsiteX6" fmla="*/ 1781752 w 2197065"/>
                  <a:gd name="connsiteY6" fmla="*/ 266323 h 2612504"/>
                  <a:gd name="connsiteX7" fmla="*/ 1967731 w 2197065"/>
                  <a:gd name="connsiteY7" fmla="*/ 863008 h 2612504"/>
                  <a:gd name="connsiteX8" fmla="*/ 2021975 w 2197065"/>
                  <a:gd name="connsiteY8" fmla="*/ 1157477 h 2612504"/>
                  <a:gd name="connsiteX9" fmla="*/ 2161460 w 2197065"/>
                  <a:gd name="connsiteY9" fmla="*/ 1475191 h 2612504"/>
                  <a:gd name="connsiteX10" fmla="*/ 2169209 w 2197065"/>
                  <a:gd name="connsiteY10" fmla="*/ 2211361 h 2612504"/>
                  <a:gd name="connsiteX11" fmla="*/ 1835996 w 2197065"/>
                  <a:gd name="connsiteY11" fmla="*/ 2536825 h 2612504"/>
                  <a:gd name="connsiteX12" fmla="*/ 1115325 w 2197065"/>
                  <a:gd name="connsiteY12" fmla="*/ 777767 h 2612504"/>
                  <a:gd name="connsiteX13" fmla="*/ 580633 w 2197065"/>
                  <a:gd name="connsiteY13" fmla="*/ 2188113 h 2612504"/>
                  <a:gd name="connsiteX14" fmla="*/ 200924 w 2197065"/>
                  <a:gd name="connsiteY14" fmla="*/ 2575571 h 2612504"/>
                  <a:gd name="connsiteX15" fmla="*/ 7196 w 2197065"/>
                  <a:gd name="connsiteY15" fmla="*/ 1994384 h 2612504"/>
                  <a:gd name="connsiteX16" fmla="*/ 53691 w 2197065"/>
                  <a:gd name="connsiteY16" fmla="*/ 1475191 h 2612504"/>
                  <a:gd name="connsiteX17" fmla="*/ 169927 w 2197065"/>
                  <a:gd name="connsiteY17" fmla="*/ 1188472 h 2612504"/>
                  <a:gd name="connsiteX0" fmla="*/ 169927 w 2197065"/>
                  <a:gd name="connsiteY0" fmla="*/ 1188472 h 2580669"/>
                  <a:gd name="connsiteX1" fmla="*/ 239670 w 2197065"/>
                  <a:gd name="connsiteY1" fmla="*/ 777768 h 2580669"/>
                  <a:gd name="connsiteX2" fmla="*/ 417901 w 2197065"/>
                  <a:gd name="connsiteY2" fmla="*/ 297320 h 2580669"/>
                  <a:gd name="connsiteX3" fmla="*/ 673623 w 2197065"/>
                  <a:gd name="connsiteY3" fmla="*/ 80344 h 2580669"/>
                  <a:gd name="connsiteX4" fmla="*/ 1053331 w 2197065"/>
                  <a:gd name="connsiteY4" fmla="*/ 2852 h 2580669"/>
                  <a:gd name="connsiteX5" fmla="*/ 1502782 w 2197065"/>
                  <a:gd name="connsiteY5" fmla="*/ 41598 h 2580669"/>
                  <a:gd name="connsiteX6" fmla="*/ 1781752 w 2197065"/>
                  <a:gd name="connsiteY6" fmla="*/ 266323 h 2580669"/>
                  <a:gd name="connsiteX7" fmla="*/ 1967731 w 2197065"/>
                  <a:gd name="connsiteY7" fmla="*/ 863008 h 2580669"/>
                  <a:gd name="connsiteX8" fmla="*/ 2021975 w 2197065"/>
                  <a:gd name="connsiteY8" fmla="*/ 1157477 h 2580669"/>
                  <a:gd name="connsiteX9" fmla="*/ 2161460 w 2197065"/>
                  <a:gd name="connsiteY9" fmla="*/ 1475191 h 2580669"/>
                  <a:gd name="connsiteX10" fmla="*/ 2169209 w 2197065"/>
                  <a:gd name="connsiteY10" fmla="*/ 2211361 h 2580669"/>
                  <a:gd name="connsiteX11" fmla="*/ 1835996 w 2197065"/>
                  <a:gd name="connsiteY11" fmla="*/ 2536825 h 2580669"/>
                  <a:gd name="connsiteX12" fmla="*/ 1541655 w 2197065"/>
                  <a:gd name="connsiteY12" fmla="*/ 2079625 h 2580669"/>
                  <a:gd name="connsiteX13" fmla="*/ 1115325 w 2197065"/>
                  <a:gd name="connsiteY13" fmla="*/ 777767 h 2580669"/>
                  <a:gd name="connsiteX14" fmla="*/ 580633 w 2197065"/>
                  <a:gd name="connsiteY14" fmla="*/ 2188113 h 2580669"/>
                  <a:gd name="connsiteX15" fmla="*/ 200924 w 2197065"/>
                  <a:gd name="connsiteY15" fmla="*/ 2575571 h 2580669"/>
                  <a:gd name="connsiteX16" fmla="*/ 7196 w 2197065"/>
                  <a:gd name="connsiteY16" fmla="*/ 1994384 h 2580669"/>
                  <a:gd name="connsiteX17" fmla="*/ 53691 w 2197065"/>
                  <a:gd name="connsiteY17" fmla="*/ 1475191 h 2580669"/>
                  <a:gd name="connsiteX18" fmla="*/ 169927 w 2197065"/>
                  <a:gd name="connsiteY18" fmla="*/ 1188472 h 2580669"/>
                  <a:gd name="connsiteX0" fmla="*/ 169927 w 2197065"/>
                  <a:gd name="connsiteY0" fmla="*/ 1188472 h 2580669"/>
                  <a:gd name="connsiteX1" fmla="*/ 239670 w 2197065"/>
                  <a:gd name="connsiteY1" fmla="*/ 777768 h 2580669"/>
                  <a:gd name="connsiteX2" fmla="*/ 417901 w 2197065"/>
                  <a:gd name="connsiteY2" fmla="*/ 297320 h 2580669"/>
                  <a:gd name="connsiteX3" fmla="*/ 673623 w 2197065"/>
                  <a:gd name="connsiteY3" fmla="*/ 80344 h 2580669"/>
                  <a:gd name="connsiteX4" fmla="*/ 1053331 w 2197065"/>
                  <a:gd name="connsiteY4" fmla="*/ 2852 h 2580669"/>
                  <a:gd name="connsiteX5" fmla="*/ 1502782 w 2197065"/>
                  <a:gd name="connsiteY5" fmla="*/ 41598 h 2580669"/>
                  <a:gd name="connsiteX6" fmla="*/ 1781752 w 2197065"/>
                  <a:gd name="connsiteY6" fmla="*/ 266323 h 2580669"/>
                  <a:gd name="connsiteX7" fmla="*/ 1967731 w 2197065"/>
                  <a:gd name="connsiteY7" fmla="*/ 863008 h 2580669"/>
                  <a:gd name="connsiteX8" fmla="*/ 2021975 w 2197065"/>
                  <a:gd name="connsiteY8" fmla="*/ 1157477 h 2580669"/>
                  <a:gd name="connsiteX9" fmla="*/ 2161460 w 2197065"/>
                  <a:gd name="connsiteY9" fmla="*/ 1475191 h 2580669"/>
                  <a:gd name="connsiteX10" fmla="*/ 2169209 w 2197065"/>
                  <a:gd name="connsiteY10" fmla="*/ 2211361 h 2580669"/>
                  <a:gd name="connsiteX11" fmla="*/ 1835996 w 2197065"/>
                  <a:gd name="connsiteY11" fmla="*/ 2536825 h 2580669"/>
                  <a:gd name="connsiteX12" fmla="*/ 1541655 w 2197065"/>
                  <a:gd name="connsiteY12" fmla="*/ 2079625 h 2580669"/>
                  <a:gd name="connsiteX13" fmla="*/ 1944611 w 2197065"/>
                  <a:gd name="connsiteY13" fmla="*/ 1227219 h 2580669"/>
                  <a:gd name="connsiteX14" fmla="*/ 1115325 w 2197065"/>
                  <a:gd name="connsiteY14" fmla="*/ 777767 h 2580669"/>
                  <a:gd name="connsiteX15" fmla="*/ 580633 w 2197065"/>
                  <a:gd name="connsiteY15" fmla="*/ 2188113 h 2580669"/>
                  <a:gd name="connsiteX16" fmla="*/ 200924 w 2197065"/>
                  <a:gd name="connsiteY16" fmla="*/ 2575571 h 2580669"/>
                  <a:gd name="connsiteX17" fmla="*/ 7196 w 2197065"/>
                  <a:gd name="connsiteY17" fmla="*/ 1994384 h 2580669"/>
                  <a:gd name="connsiteX18" fmla="*/ 53691 w 2197065"/>
                  <a:gd name="connsiteY18" fmla="*/ 1475191 h 2580669"/>
                  <a:gd name="connsiteX19" fmla="*/ 169927 w 2197065"/>
                  <a:gd name="connsiteY19" fmla="*/ 1188472 h 2580669"/>
                  <a:gd name="connsiteX0" fmla="*/ 169927 w 2197065"/>
                  <a:gd name="connsiteY0" fmla="*/ 1188472 h 2579163"/>
                  <a:gd name="connsiteX1" fmla="*/ 239670 w 2197065"/>
                  <a:gd name="connsiteY1" fmla="*/ 777768 h 2579163"/>
                  <a:gd name="connsiteX2" fmla="*/ 417901 w 2197065"/>
                  <a:gd name="connsiteY2" fmla="*/ 297320 h 2579163"/>
                  <a:gd name="connsiteX3" fmla="*/ 673623 w 2197065"/>
                  <a:gd name="connsiteY3" fmla="*/ 80344 h 2579163"/>
                  <a:gd name="connsiteX4" fmla="*/ 1053331 w 2197065"/>
                  <a:gd name="connsiteY4" fmla="*/ 2852 h 2579163"/>
                  <a:gd name="connsiteX5" fmla="*/ 1502782 w 2197065"/>
                  <a:gd name="connsiteY5" fmla="*/ 41598 h 2579163"/>
                  <a:gd name="connsiteX6" fmla="*/ 1781752 w 2197065"/>
                  <a:gd name="connsiteY6" fmla="*/ 266323 h 2579163"/>
                  <a:gd name="connsiteX7" fmla="*/ 1967731 w 2197065"/>
                  <a:gd name="connsiteY7" fmla="*/ 863008 h 2579163"/>
                  <a:gd name="connsiteX8" fmla="*/ 2021975 w 2197065"/>
                  <a:gd name="connsiteY8" fmla="*/ 1157477 h 2579163"/>
                  <a:gd name="connsiteX9" fmla="*/ 2161460 w 2197065"/>
                  <a:gd name="connsiteY9" fmla="*/ 1475191 h 2579163"/>
                  <a:gd name="connsiteX10" fmla="*/ 2169209 w 2197065"/>
                  <a:gd name="connsiteY10" fmla="*/ 2211361 h 2579163"/>
                  <a:gd name="connsiteX11" fmla="*/ 1835996 w 2197065"/>
                  <a:gd name="connsiteY11" fmla="*/ 2536825 h 2579163"/>
                  <a:gd name="connsiteX12" fmla="*/ 1541655 w 2197065"/>
                  <a:gd name="connsiteY12" fmla="*/ 2079625 h 2579163"/>
                  <a:gd name="connsiteX13" fmla="*/ 1944611 w 2197065"/>
                  <a:gd name="connsiteY13" fmla="*/ 1227219 h 2579163"/>
                  <a:gd name="connsiteX14" fmla="*/ 1115325 w 2197065"/>
                  <a:gd name="connsiteY14" fmla="*/ 777767 h 2579163"/>
                  <a:gd name="connsiteX15" fmla="*/ 278543 w 2197065"/>
                  <a:gd name="connsiteY15" fmla="*/ 1196223 h 2579163"/>
                  <a:gd name="connsiteX16" fmla="*/ 580633 w 2197065"/>
                  <a:gd name="connsiteY16" fmla="*/ 2188113 h 2579163"/>
                  <a:gd name="connsiteX17" fmla="*/ 200924 w 2197065"/>
                  <a:gd name="connsiteY17" fmla="*/ 2575571 h 2579163"/>
                  <a:gd name="connsiteX18" fmla="*/ 7196 w 2197065"/>
                  <a:gd name="connsiteY18" fmla="*/ 1994384 h 2579163"/>
                  <a:gd name="connsiteX19" fmla="*/ 53691 w 2197065"/>
                  <a:gd name="connsiteY19" fmla="*/ 1475191 h 2579163"/>
                  <a:gd name="connsiteX20" fmla="*/ 169927 w 2197065"/>
                  <a:gd name="connsiteY20" fmla="*/ 1188472 h 2579163"/>
                  <a:gd name="connsiteX0" fmla="*/ 169927 w 2197065"/>
                  <a:gd name="connsiteY0" fmla="*/ 1188472 h 2579163"/>
                  <a:gd name="connsiteX1" fmla="*/ 239670 w 2197065"/>
                  <a:gd name="connsiteY1" fmla="*/ 777768 h 2579163"/>
                  <a:gd name="connsiteX2" fmla="*/ 417901 w 2197065"/>
                  <a:gd name="connsiteY2" fmla="*/ 297320 h 2579163"/>
                  <a:gd name="connsiteX3" fmla="*/ 673623 w 2197065"/>
                  <a:gd name="connsiteY3" fmla="*/ 80344 h 2579163"/>
                  <a:gd name="connsiteX4" fmla="*/ 1053331 w 2197065"/>
                  <a:gd name="connsiteY4" fmla="*/ 2852 h 2579163"/>
                  <a:gd name="connsiteX5" fmla="*/ 1502782 w 2197065"/>
                  <a:gd name="connsiteY5" fmla="*/ 41598 h 2579163"/>
                  <a:gd name="connsiteX6" fmla="*/ 1781752 w 2197065"/>
                  <a:gd name="connsiteY6" fmla="*/ 266323 h 2579163"/>
                  <a:gd name="connsiteX7" fmla="*/ 1967731 w 2197065"/>
                  <a:gd name="connsiteY7" fmla="*/ 863008 h 2579163"/>
                  <a:gd name="connsiteX8" fmla="*/ 2021975 w 2197065"/>
                  <a:gd name="connsiteY8" fmla="*/ 1157477 h 2579163"/>
                  <a:gd name="connsiteX9" fmla="*/ 2161460 w 2197065"/>
                  <a:gd name="connsiteY9" fmla="*/ 1475191 h 2579163"/>
                  <a:gd name="connsiteX10" fmla="*/ 2169209 w 2197065"/>
                  <a:gd name="connsiteY10" fmla="*/ 2211361 h 2579163"/>
                  <a:gd name="connsiteX11" fmla="*/ 1835996 w 2197065"/>
                  <a:gd name="connsiteY11" fmla="*/ 2536825 h 2579163"/>
                  <a:gd name="connsiteX12" fmla="*/ 1541655 w 2197065"/>
                  <a:gd name="connsiteY12" fmla="*/ 2079625 h 2579163"/>
                  <a:gd name="connsiteX13" fmla="*/ 1944611 w 2197065"/>
                  <a:gd name="connsiteY13" fmla="*/ 1227219 h 2579163"/>
                  <a:gd name="connsiteX14" fmla="*/ 1115325 w 2197065"/>
                  <a:gd name="connsiteY14" fmla="*/ 777767 h 2579163"/>
                  <a:gd name="connsiteX15" fmla="*/ 418028 w 2197065"/>
                  <a:gd name="connsiteY15" fmla="*/ 436806 h 2579163"/>
                  <a:gd name="connsiteX16" fmla="*/ 278543 w 2197065"/>
                  <a:gd name="connsiteY16" fmla="*/ 1196223 h 2579163"/>
                  <a:gd name="connsiteX17" fmla="*/ 580633 w 2197065"/>
                  <a:gd name="connsiteY17" fmla="*/ 2188113 h 2579163"/>
                  <a:gd name="connsiteX18" fmla="*/ 200924 w 2197065"/>
                  <a:gd name="connsiteY18" fmla="*/ 2575571 h 2579163"/>
                  <a:gd name="connsiteX19" fmla="*/ 7196 w 2197065"/>
                  <a:gd name="connsiteY19" fmla="*/ 1994384 h 2579163"/>
                  <a:gd name="connsiteX20" fmla="*/ 53691 w 2197065"/>
                  <a:gd name="connsiteY20" fmla="*/ 1475191 h 2579163"/>
                  <a:gd name="connsiteX21" fmla="*/ 169927 w 2197065"/>
                  <a:gd name="connsiteY21" fmla="*/ 1188472 h 2579163"/>
                  <a:gd name="connsiteX0" fmla="*/ 169927 w 2197065"/>
                  <a:gd name="connsiteY0" fmla="*/ 1188472 h 2579163"/>
                  <a:gd name="connsiteX1" fmla="*/ 239670 w 2197065"/>
                  <a:gd name="connsiteY1" fmla="*/ 777768 h 2579163"/>
                  <a:gd name="connsiteX2" fmla="*/ 417901 w 2197065"/>
                  <a:gd name="connsiteY2" fmla="*/ 297320 h 2579163"/>
                  <a:gd name="connsiteX3" fmla="*/ 673623 w 2197065"/>
                  <a:gd name="connsiteY3" fmla="*/ 80344 h 2579163"/>
                  <a:gd name="connsiteX4" fmla="*/ 1053331 w 2197065"/>
                  <a:gd name="connsiteY4" fmla="*/ 2852 h 2579163"/>
                  <a:gd name="connsiteX5" fmla="*/ 1502782 w 2197065"/>
                  <a:gd name="connsiteY5" fmla="*/ 41598 h 2579163"/>
                  <a:gd name="connsiteX6" fmla="*/ 1781752 w 2197065"/>
                  <a:gd name="connsiteY6" fmla="*/ 266323 h 2579163"/>
                  <a:gd name="connsiteX7" fmla="*/ 1967731 w 2197065"/>
                  <a:gd name="connsiteY7" fmla="*/ 863008 h 2579163"/>
                  <a:gd name="connsiteX8" fmla="*/ 2021975 w 2197065"/>
                  <a:gd name="connsiteY8" fmla="*/ 1157477 h 2579163"/>
                  <a:gd name="connsiteX9" fmla="*/ 2161460 w 2197065"/>
                  <a:gd name="connsiteY9" fmla="*/ 1475191 h 2579163"/>
                  <a:gd name="connsiteX10" fmla="*/ 2169209 w 2197065"/>
                  <a:gd name="connsiteY10" fmla="*/ 2211361 h 2579163"/>
                  <a:gd name="connsiteX11" fmla="*/ 1835996 w 2197065"/>
                  <a:gd name="connsiteY11" fmla="*/ 2536825 h 2579163"/>
                  <a:gd name="connsiteX12" fmla="*/ 1541655 w 2197065"/>
                  <a:gd name="connsiteY12" fmla="*/ 2079625 h 2579163"/>
                  <a:gd name="connsiteX13" fmla="*/ 1944611 w 2197065"/>
                  <a:gd name="connsiteY13" fmla="*/ 1227219 h 2579163"/>
                  <a:gd name="connsiteX14" fmla="*/ 1750882 w 2197065"/>
                  <a:gd name="connsiteY14" fmla="*/ 382562 h 2579163"/>
                  <a:gd name="connsiteX15" fmla="*/ 1115325 w 2197065"/>
                  <a:gd name="connsiteY15" fmla="*/ 777767 h 2579163"/>
                  <a:gd name="connsiteX16" fmla="*/ 418028 w 2197065"/>
                  <a:gd name="connsiteY16" fmla="*/ 436806 h 2579163"/>
                  <a:gd name="connsiteX17" fmla="*/ 278543 w 2197065"/>
                  <a:gd name="connsiteY17" fmla="*/ 1196223 h 2579163"/>
                  <a:gd name="connsiteX18" fmla="*/ 580633 w 2197065"/>
                  <a:gd name="connsiteY18" fmla="*/ 2188113 h 2579163"/>
                  <a:gd name="connsiteX19" fmla="*/ 200924 w 2197065"/>
                  <a:gd name="connsiteY19" fmla="*/ 2575571 h 2579163"/>
                  <a:gd name="connsiteX20" fmla="*/ 7196 w 2197065"/>
                  <a:gd name="connsiteY20" fmla="*/ 1994384 h 2579163"/>
                  <a:gd name="connsiteX21" fmla="*/ 53691 w 2197065"/>
                  <a:gd name="connsiteY21" fmla="*/ 1475191 h 2579163"/>
                  <a:gd name="connsiteX22" fmla="*/ 169927 w 2197065"/>
                  <a:gd name="connsiteY22" fmla="*/ 1188472 h 2579163"/>
                  <a:gd name="connsiteX0" fmla="*/ 169927 w 2197065"/>
                  <a:gd name="connsiteY0" fmla="*/ 1188472 h 2579163"/>
                  <a:gd name="connsiteX1" fmla="*/ 239670 w 2197065"/>
                  <a:gd name="connsiteY1" fmla="*/ 777768 h 2579163"/>
                  <a:gd name="connsiteX2" fmla="*/ 417901 w 2197065"/>
                  <a:gd name="connsiteY2" fmla="*/ 297320 h 2579163"/>
                  <a:gd name="connsiteX3" fmla="*/ 673623 w 2197065"/>
                  <a:gd name="connsiteY3" fmla="*/ 80344 h 2579163"/>
                  <a:gd name="connsiteX4" fmla="*/ 1053331 w 2197065"/>
                  <a:gd name="connsiteY4" fmla="*/ 2852 h 2579163"/>
                  <a:gd name="connsiteX5" fmla="*/ 1502782 w 2197065"/>
                  <a:gd name="connsiteY5" fmla="*/ 41598 h 2579163"/>
                  <a:gd name="connsiteX6" fmla="*/ 1781752 w 2197065"/>
                  <a:gd name="connsiteY6" fmla="*/ 266323 h 2579163"/>
                  <a:gd name="connsiteX7" fmla="*/ 1967731 w 2197065"/>
                  <a:gd name="connsiteY7" fmla="*/ 863008 h 2579163"/>
                  <a:gd name="connsiteX8" fmla="*/ 2021975 w 2197065"/>
                  <a:gd name="connsiteY8" fmla="*/ 1157477 h 2579163"/>
                  <a:gd name="connsiteX9" fmla="*/ 2161460 w 2197065"/>
                  <a:gd name="connsiteY9" fmla="*/ 1475191 h 2579163"/>
                  <a:gd name="connsiteX10" fmla="*/ 2169209 w 2197065"/>
                  <a:gd name="connsiteY10" fmla="*/ 2211361 h 2579163"/>
                  <a:gd name="connsiteX11" fmla="*/ 1835996 w 2197065"/>
                  <a:gd name="connsiteY11" fmla="*/ 2536825 h 2579163"/>
                  <a:gd name="connsiteX12" fmla="*/ 1541655 w 2197065"/>
                  <a:gd name="connsiteY12" fmla="*/ 2079625 h 2579163"/>
                  <a:gd name="connsiteX13" fmla="*/ 1944611 w 2197065"/>
                  <a:gd name="connsiteY13" fmla="*/ 1227219 h 2579163"/>
                  <a:gd name="connsiteX14" fmla="*/ 1750882 w 2197065"/>
                  <a:gd name="connsiteY14" fmla="*/ 382562 h 2579163"/>
                  <a:gd name="connsiteX15" fmla="*/ 1115325 w 2197065"/>
                  <a:gd name="connsiteY15" fmla="*/ 777767 h 2579163"/>
                  <a:gd name="connsiteX16" fmla="*/ 712495 w 2197065"/>
                  <a:gd name="connsiteY16" fmla="*/ 599538 h 2579163"/>
                  <a:gd name="connsiteX17" fmla="*/ 418028 w 2197065"/>
                  <a:gd name="connsiteY17" fmla="*/ 436806 h 2579163"/>
                  <a:gd name="connsiteX18" fmla="*/ 278543 w 2197065"/>
                  <a:gd name="connsiteY18" fmla="*/ 1196223 h 2579163"/>
                  <a:gd name="connsiteX19" fmla="*/ 580633 w 2197065"/>
                  <a:gd name="connsiteY19" fmla="*/ 2188113 h 2579163"/>
                  <a:gd name="connsiteX20" fmla="*/ 200924 w 2197065"/>
                  <a:gd name="connsiteY20" fmla="*/ 2575571 h 2579163"/>
                  <a:gd name="connsiteX21" fmla="*/ 7196 w 2197065"/>
                  <a:gd name="connsiteY21" fmla="*/ 1994384 h 2579163"/>
                  <a:gd name="connsiteX22" fmla="*/ 53691 w 2197065"/>
                  <a:gd name="connsiteY22" fmla="*/ 1475191 h 2579163"/>
                  <a:gd name="connsiteX23" fmla="*/ 169927 w 2197065"/>
                  <a:gd name="connsiteY23" fmla="*/ 1188472 h 2579163"/>
                  <a:gd name="connsiteX0" fmla="*/ 169927 w 2197065"/>
                  <a:gd name="connsiteY0" fmla="*/ 1188472 h 2579163"/>
                  <a:gd name="connsiteX1" fmla="*/ 239670 w 2197065"/>
                  <a:gd name="connsiteY1" fmla="*/ 777768 h 2579163"/>
                  <a:gd name="connsiteX2" fmla="*/ 417901 w 2197065"/>
                  <a:gd name="connsiteY2" fmla="*/ 297320 h 2579163"/>
                  <a:gd name="connsiteX3" fmla="*/ 673623 w 2197065"/>
                  <a:gd name="connsiteY3" fmla="*/ 80344 h 2579163"/>
                  <a:gd name="connsiteX4" fmla="*/ 1053331 w 2197065"/>
                  <a:gd name="connsiteY4" fmla="*/ 2852 h 2579163"/>
                  <a:gd name="connsiteX5" fmla="*/ 1502782 w 2197065"/>
                  <a:gd name="connsiteY5" fmla="*/ 41598 h 2579163"/>
                  <a:gd name="connsiteX6" fmla="*/ 1781752 w 2197065"/>
                  <a:gd name="connsiteY6" fmla="*/ 266323 h 2579163"/>
                  <a:gd name="connsiteX7" fmla="*/ 1967731 w 2197065"/>
                  <a:gd name="connsiteY7" fmla="*/ 863008 h 2579163"/>
                  <a:gd name="connsiteX8" fmla="*/ 2021975 w 2197065"/>
                  <a:gd name="connsiteY8" fmla="*/ 1157477 h 2579163"/>
                  <a:gd name="connsiteX9" fmla="*/ 2161460 w 2197065"/>
                  <a:gd name="connsiteY9" fmla="*/ 1475191 h 2579163"/>
                  <a:gd name="connsiteX10" fmla="*/ 2169209 w 2197065"/>
                  <a:gd name="connsiteY10" fmla="*/ 2211361 h 2579163"/>
                  <a:gd name="connsiteX11" fmla="*/ 1835996 w 2197065"/>
                  <a:gd name="connsiteY11" fmla="*/ 2536825 h 2579163"/>
                  <a:gd name="connsiteX12" fmla="*/ 1541655 w 2197065"/>
                  <a:gd name="connsiteY12" fmla="*/ 2079625 h 2579163"/>
                  <a:gd name="connsiteX13" fmla="*/ 1944611 w 2197065"/>
                  <a:gd name="connsiteY13" fmla="*/ 1227219 h 2579163"/>
                  <a:gd name="connsiteX14" fmla="*/ 1750882 w 2197065"/>
                  <a:gd name="connsiteY14" fmla="*/ 382562 h 2579163"/>
                  <a:gd name="connsiteX15" fmla="*/ 1076579 w 2197065"/>
                  <a:gd name="connsiteY15" fmla="*/ 808764 h 2579163"/>
                  <a:gd name="connsiteX16" fmla="*/ 712495 w 2197065"/>
                  <a:gd name="connsiteY16" fmla="*/ 599538 h 2579163"/>
                  <a:gd name="connsiteX17" fmla="*/ 418028 w 2197065"/>
                  <a:gd name="connsiteY17" fmla="*/ 436806 h 2579163"/>
                  <a:gd name="connsiteX18" fmla="*/ 278543 w 2197065"/>
                  <a:gd name="connsiteY18" fmla="*/ 1196223 h 2579163"/>
                  <a:gd name="connsiteX19" fmla="*/ 580633 w 2197065"/>
                  <a:gd name="connsiteY19" fmla="*/ 2188113 h 2579163"/>
                  <a:gd name="connsiteX20" fmla="*/ 200924 w 2197065"/>
                  <a:gd name="connsiteY20" fmla="*/ 2575571 h 2579163"/>
                  <a:gd name="connsiteX21" fmla="*/ 7196 w 2197065"/>
                  <a:gd name="connsiteY21" fmla="*/ 1994384 h 2579163"/>
                  <a:gd name="connsiteX22" fmla="*/ 53691 w 2197065"/>
                  <a:gd name="connsiteY22" fmla="*/ 1475191 h 2579163"/>
                  <a:gd name="connsiteX23" fmla="*/ 169927 w 2197065"/>
                  <a:gd name="connsiteY23" fmla="*/ 1188472 h 2579163"/>
                  <a:gd name="connsiteX0" fmla="*/ 169927 w 2197065"/>
                  <a:gd name="connsiteY0" fmla="*/ 1188472 h 2579163"/>
                  <a:gd name="connsiteX1" fmla="*/ 239670 w 2197065"/>
                  <a:gd name="connsiteY1" fmla="*/ 777768 h 2579163"/>
                  <a:gd name="connsiteX2" fmla="*/ 417901 w 2197065"/>
                  <a:gd name="connsiteY2" fmla="*/ 297320 h 2579163"/>
                  <a:gd name="connsiteX3" fmla="*/ 673623 w 2197065"/>
                  <a:gd name="connsiteY3" fmla="*/ 80344 h 2579163"/>
                  <a:gd name="connsiteX4" fmla="*/ 1053331 w 2197065"/>
                  <a:gd name="connsiteY4" fmla="*/ 2852 h 2579163"/>
                  <a:gd name="connsiteX5" fmla="*/ 1502782 w 2197065"/>
                  <a:gd name="connsiteY5" fmla="*/ 41598 h 2579163"/>
                  <a:gd name="connsiteX6" fmla="*/ 1781752 w 2197065"/>
                  <a:gd name="connsiteY6" fmla="*/ 266323 h 2579163"/>
                  <a:gd name="connsiteX7" fmla="*/ 1967731 w 2197065"/>
                  <a:gd name="connsiteY7" fmla="*/ 863008 h 2579163"/>
                  <a:gd name="connsiteX8" fmla="*/ 2021975 w 2197065"/>
                  <a:gd name="connsiteY8" fmla="*/ 1157477 h 2579163"/>
                  <a:gd name="connsiteX9" fmla="*/ 2161460 w 2197065"/>
                  <a:gd name="connsiteY9" fmla="*/ 1475191 h 2579163"/>
                  <a:gd name="connsiteX10" fmla="*/ 2169209 w 2197065"/>
                  <a:gd name="connsiteY10" fmla="*/ 2211361 h 2579163"/>
                  <a:gd name="connsiteX11" fmla="*/ 1835996 w 2197065"/>
                  <a:gd name="connsiteY11" fmla="*/ 2536825 h 2579163"/>
                  <a:gd name="connsiteX12" fmla="*/ 1541655 w 2197065"/>
                  <a:gd name="connsiteY12" fmla="*/ 2079625 h 2579163"/>
                  <a:gd name="connsiteX13" fmla="*/ 1944611 w 2197065"/>
                  <a:gd name="connsiteY13" fmla="*/ 1227219 h 2579163"/>
                  <a:gd name="connsiteX14" fmla="*/ 1750882 w 2197065"/>
                  <a:gd name="connsiteY14" fmla="*/ 382562 h 2579163"/>
                  <a:gd name="connsiteX15" fmla="*/ 1471912 w 2197065"/>
                  <a:gd name="connsiteY15" fmla="*/ 560792 h 2579163"/>
                  <a:gd name="connsiteX16" fmla="*/ 1076579 w 2197065"/>
                  <a:gd name="connsiteY16" fmla="*/ 808764 h 2579163"/>
                  <a:gd name="connsiteX17" fmla="*/ 712495 w 2197065"/>
                  <a:gd name="connsiteY17" fmla="*/ 599538 h 2579163"/>
                  <a:gd name="connsiteX18" fmla="*/ 418028 w 2197065"/>
                  <a:gd name="connsiteY18" fmla="*/ 436806 h 2579163"/>
                  <a:gd name="connsiteX19" fmla="*/ 278543 w 2197065"/>
                  <a:gd name="connsiteY19" fmla="*/ 1196223 h 2579163"/>
                  <a:gd name="connsiteX20" fmla="*/ 580633 w 2197065"/>
                  <a:gd name="connsiteY20" fmla="*/ 2188113 h 2579163"/>
                  <a:gd name="connsiteX21" fmla="*/ 200924 w 2197065"/>
                  <a:gd name="connsiteY21" fmla="*/ 2575571 h 2579163"/>
                  <a:gd name="connsiteX22" fmla="*/ 7196 w 2197065"/>
                  <a:gd name="connsiteY22" fmla="*/ 1994384 h 2579163"/>
                  <a:gd name="connsiteX23" fmla="*/ 53691 w 2197065"/>
                  <a:gd name="connsiteY23" fmla="*/ 1475191 h 2579163"/>
                  <a:gd name="connsiteX24" fmla="*/ 169927 w 2197065"/>
                  <a:gd name="connsiteY24" fmla="*/ 1188472 h 2579163"/>
                  <a:gd name="connsiteX0" fmla="*/ 169927 w 2197065"/>
                  <a:gd name="connsiteY0" fmla="*/ 1188472 h 2579163"/>
                  <a:gd name="connsiteX1" fmla="*/ 239670 w 2197065"/>
                  <a:gd name="connsiteY1" fmla="*/ 777768 h 2579163"/>
                  <a:gd name="connsiteX2" fmla="*/ 417901 w 2197065"/>
                  <a:gd name="connsiteY2" fmla="*/ 297320 h 2579163"/>
                  <a:gd name="connsiteX3" fmla="*/ 673623 w 2197065"/>
                  <a:gd name="connsiteY3" fmla="*/ 80344 h 2579163"/>
                  <a:gd name="connsiteX4" fmla="*/ 1053331 w 2197065"/>
                  <a:gd name="connsiteY4" fmla="*/ 2852 h 2579163"/>
                  <a:gd name="connsiteX5" fmla="*/ 1502782 w 2197065"/>
                  <a:gd name="connsiteY5" fmla="*/ 41598 h 2579163"/>
                  <a:gd name="connsiteX6" fmla="*/ 1781752 w 2197065"/>
                  <a:gd name="connsiteY6" fmla="*/ 266323 h 2579163"/>
                  <a:gd name="connsiteX7" fmla="*/ 1967731 w 2197065"/>
                  <a:gd name="connsiteY7" fmla="*/ 863008 h 2579163"/>
                  <a:gd name="connsiteX8" fmla="*/ 2021975 w 2197065"/>
                  <a:gd name="connsiteY8" fmla="*/ 1157477 h 2579163"/>
                  <a:gd name="connsiteX9" fmla="*/ 2161460 w 2197065"/>
                  <a:gd name="connsiteY9" fmla="*/ 1475191 h 2579163"/>
                  <a:gd name="connsiteX10" fmla="*/ 2169209 w 2197065"/>
                  <a:gd name="connsiteY10" fmla="*/ 2211361 h 2579163"/>
                  <a:gd name="connsiteX11" fmla="*/ 1835996 w 2197065"/>
                  <a:gd name="connsiteY11" fmla="*/ 2536825 h 2579163"/>
                  <a:gd name="connsiteX12" fmla="*/ 1727634 w 2197065"/>
                  <a:gd name="connsiteY12" fmla="*/ 1924642 h 2579163"/>
                  <a:gd name="connsiteX13" fmla="*/ 1944611 w 2197065"/>
                  <a:gd name="connsiteY13" fmla="*/ 1227219 h 2579163"/>
                  <a:gd name="connsiteX14" fmla="*/ 1750882 w 2197065"/>
                  <a:gd name="connsiteY14" fmla="*/ 382562 h 2579163"/>
                  <a:gd name="connsiteX15" fmla="*/ 1471912 w 2197065"/>
                  <a:gd name="connsiteY15" fmla="*/ 560792 h 2579163"/>
                  <a:gd name="connsiteX16" fmla="*/ 1076579 w 2197065"/>
                  <a:gd name="connsiteY16" fmla="*/ 808764 h 2579163"/>
                  <a:gd name="connsiteX17" fmla="*/ 712495 w 2197065"/>
                  <a:gd name="connsiteY17" fmla="*/ 599538 h 2579163"/>
                  <a:gd name="connsiteX18" fmla="*/ 418028 w 2197065"/>
                  <a:gd name="connsiteY18" fmla="*/ 436806 h 2579163"/>
                  <a:gd name="connsiteX19" fmla="*/ 278543 w 2197065"/>
                  <a:gd name="connsiteY19" fmla="*/ 1196223 h 2579163"/>
                  <a:gd name="connsiteX20" fmla="*/ 580633 w 2197065"/>
                  <a:gd name="connsiteY20" fmla="*/ 2188113 h 2579163"/>
                  <a:gd name="connsiteX21" fmla="*/ 200924 w 2197065"/>
                  <a:gd name="connsiteY21" fmla="*/ 2575571 h 2579163"/>
                  <a:gd name="connsiteX22" fmla="*/ 7196 w 2197065"/>
                  <a:gd name="connsiteY22" fmla="*/ 1994384 h 2579163"/>
                  <a:gd name="connsiteX23" fmla="*/ 53691 w 2197065"/>
                  <a:gd name="connsiteY23" fmla="*/ 1475191 h 2579163"/>
                  <a:gd name="connsiteX24" fmla="*/ 169927 w 2197065"/>
                  <a:gd name="connsiteY24" fmla="*/ 1188472 h 2579163"/>
                  <a:gd name="connsiteX0" fmla="*/ 169927 w 2197065"/>
                  <a:gd name="connsiteY0" fmla="*/ 1188472 h 2575574"/>
                  <a:gd name="connsiteX1" fmla="*/ 239670 w 2197065"/>
                  <a:gd name="connsiteY1" fmla="*/ 777768 h 2575574"/>
                  <a:gd name="connsiteX2" fmla="*/ 417901 w 2197065"/>
                  <a:gd name="connsiteY2" fmla="*/ 297320 h 2575574"/>
                  <a:gd name="connsiteX3" fmla="*/ 673623 w 2197065"/>
                  <a:gd name="connsiteY3" fmla="*/ 80344 h 2575574"/>
                  <a:gd name="connsiteX4" fmla="*/ 1053331 w 2197065"/>
                  <a:gd name="connsiteY4" fmla="*/ 2852 h 2575574"/>
                  <a:gd name="connsiteX5" fmla="*/ 1502782 w 2197065"/>
                  <a:gd name="connsiteY5" fmla="*/ 41598 h 2575574"/>
                  <a:gd name="connsiteX6" fmla="*/ 1781752 w 2197065"/>
                  <a:gd name="connsiteY6" fmla="*/ 266323 h 2575574"/>
                  <a:gd name="connsiteX7" fmla="*/ 1967731 w 2197065"/>
                  <a:gd name="connsiteY7" fmla="*/ 863008 h 2575574"/>
                  <a:gd name="connsiteX8" fmla="*/ 2021975 w 2197065"/>
                  <a:gd name="connsiteY8" fmla="*/ 1157477 h 2575574"/>
                  <a:gd name="connsiteX9" fmla="*/ 2161460 w 2197065"/>
                  <a:gd name="connsiteY9" fmla="*/ 1475191 h 2575574"/>
                  <a:gd name="connsiteX10" fmla="*/ 2169209 w 2197065"/>
                  <a:gd name="connsiteY10" fmla="*/ 2211361 h 2575574"/>
                  <a:gd name="connsiteX11" fmla="*/ 1835996 w 2197065"/>
                  <a:gd name="connsiteY11" fmla="*/ 2536825 h 2575574"/>
                  <a:gd name="connsiteX12" fmla="*/ 1727634 w 2197065"/>
                  <a:gd name="connsiteY12" fmla="*/ 1924642 h 2575574"/>
                  <a:gd name="connsiteX13" fmla="*/ 1944611 w 2197065"/>
                  <a:gd name="connsiteY13" fmla="*/ 1227219 h 2575574"/>
                  <a:gd name="connsiteX14" fmla="*/ 1750882 w 2197065"/>
                  <a:gd name="connsiteY14" fmla="*/ 382562 h 2575574"/>
                  <a:gd name="connsiteX15" fmla="*/ 1471912 w 2197065"/>
                  <a:gd name="connsiteY15" fmla="*/ 560792 h 2575574"/>
                  <a:gd name="connsiteX16" fmla="*/ 1076579 w 2197065"/>
                  <a:gd name="connsiteY16" fmla="*/ 808764 h 2575574"/>
                  <a:gd name="connsiteX17" fmla="*/ 712495 w 2197065"/>
                  <a:gd name="connsiteY17" fmla="*/ 599538 h 2575574"/>
                  <a:gd name="connsiteX18" fmla="*/ 418028 w 2197065"/>
                  <a:gd name="connsiteY18" fmla="*/ 436806 h 2575574"/>
                  <a:gd name="connsiteX19" fmla="*/ 278543 w 2197065"/>
                  <a:gd name="connsiteY19" fmla="*/ 1196223 h 2575574"/>
                  <a:gd name="connsiteX20" fmla="*/ 410152 w 2197065"/>
                  <a:gd name="connsiteY20" fmla="*/ 2002133 h 2575574"/>
                  <a:gd name="connsiteX21" fmla="*/ 200924 w 2197065"/>
                  <a:gd name="connsiteY21" fmla="*/ 2575571 h 2575574"/>
                  <a:gd name="connsiteX22" fmla="*/ 7196 w 2197065"/>
                  <a:gd name="connsiteY22" fmla="*/ 1994384 h 2575574"/>
                  <a:gd name="connsiteX23" fmla="*/ 53691 w 2197065"/>
                  <a:gd name="connsiteY23" fmla="*/ 1475191 h 2575574"/>
                  <a:gd name="connsiteX24" fmla="*/ 169927 w 2197065"/>
                  <a:gd name="connsiteY24" fmla="*/ 1188472 h 2575574"/>
                  <a:gd name="connsiteX0" fmla="*/ 169927 w 2187498"/>
                  <a:gd name="connsiteY0" fmla="*/ 1188472 h 2575574"/>
                  <a:gd name="connsiteX1" fmla="*/ 239670 w 2187498"/>
                  <a:gd name="connsiteY1" fmla="*/ 777768 h 2575574"/>
                  <a:gd name="connsiteX2" fmla="*/ 417901 w 2187498"/>
                  <a:gd name="connsiteY2" fmla="*/ 297320 h 2575574"/>
                  <a:gd name="connsiteX3" fmla="*/ 673623 w 2187498"/>
                  <a:gd name="connsiteY3" fmla="*/ 80344 h 2575574"/>
                  <a:gd name="connsiteX4" fmla="*/ 1053331 w 2187498"/>
                  <a:gd name="connsiteY4" fmla="*/ 2852 h 2575574"/>
                  <a:gd name="connsiteX5" fmla="*/ 1502782 w 2187498"/>
                  <a:gd name="connsiteY5" fmla="*/ 41598 h 2575574"/>
                  <a:gd name="connsiteX6" fmla="*/ 1781752 w 2187498"/>
                  <a:gd name="connsiteY6" fmla="*/ 266323 h 2575574"/>
                  <a:gd name="connsiteX7" fmla="*/ 1967731 w 2187498"/>
                  <a:gd name="connsiteY7" fmla="*/ 863008 h 2575574"/>
                  <a:gd name="connsiteX8" fmla="*/ 2021975 w 2187498"/>
                  <a:gd name="connsiteY8" fmla="*/ 1157477 h 2575574"/>
                  <a:gd name="connsiteX9" fmla="*/ 2161460 w 2187498"/>
                  <a:gd name="connsiteY9" fmla="*/ 1475191 h 2575574"/>
                  <a:gd name="connsiteX10" fmla="*/ 2169209 w 2187498"/>
                  <a:gd name="connsiteY10" fmla="*/ 2211361 h 2575574"/>
                  <a:gd name="connsiteX11" fmla="*/ 1967732 w 2187498"/>
                  <a:gd name="connsiteY11" fmla="*/ 2521327 h 2575574"/>
                  <a:gd name="connsiteX12" fmla="*/ 1727634 w 2187498"/>
                  <a:gd name="connsiteY12" fmla="*/ 1924642 h 2575574"/>
                  <a:gd name="connsiteX13" fmla="*/ 1944611 w 2187498"/>
                  <a:gd name="connsiteY13" fmla="*/ 1227219 h 2575574"/>
                  <a:gd name="connsiteX14" fmla="*/ 1750882 w 2187498"/>
                  <a:gd name="connsiteY14" fmla="*/ 382562 h 2575574"/>
                  <a:gd name="connsiteX15" fmla="*/ 1471912 w 2187498"/>
                  <a:gd name="connsiteY15" fmla="*/ 560792 h 2575574"/>
                  <a:gd name="connsiteX16" fmla="*/ 1076579 w 2187498"/>
                  <a:gd name="connsiteY16" fmla="*/ 808764 h 2575574"/>
                  <a:gd name="connsiteX17" fmla="*/ 712495 w 2187498"/>
                  <a:gd name="connsiteY17" fmla="*/ 599538 h 2575574"/>
                  <a:gd name="connsiteX18" fmla="*/ 418028 w 2187498"/>
                  <a:gd name="connsiteY18" fmla="*/ 436806 h 2575574"/>
                  <a:gd name="connsiteX19" fmla="*/ 278543 w 2187498"/>
                  <a:gd name="connsiteY19" fmla="*/ 1196223 h 2575574"/>
                  <a:gd name="connsiteX20" fmla="*/ 410152 w 2187498"/>
                  <a:gd name="connsiteY20" fmla="*/ 2002133 h 2575574"/>
                  <a:gd name="connsiteX21" fmla="*/ 200924 w 2187498"/>
                  <a:gd name="connsiteY21" fmla="*/ 2575571 h 2575574"/>
                  <a:gd name="connsiteX22" fmla="*/ 7196 w 2187498"/>
                  <a:gd name="connsiteY22" fmla="*/ 1994384 h 2575574"/>
                  <a:gd name="connsiteX23" fmla="*/ 53691 w 2187498"/>
                  <a:gd name="connsiteY23" fmla="*/ 1475191 h 2575574"/>
                  <a:gd name="connsiteX24" fmla="*/ 169927 w 2187498"/>
                  <a:gd name="connsiteY24" fmla="*/ 1188472 h 2575574"/>
                  <a:gd name="connsiteX0" fmla="*/ 169927 w 2187498"/>
                  <a:gd name="connsiteY0" fmla="*/ 1188472 h 2575574"/>
                  <a:gd name="connsiteX1" fmla="*/ 239670 w 2187498"/>
                  <a:gd name="connsiteY1" fmla="*/ 777768 h 2575574"/>
                  <a:gd name="connsiteX2" fmla="*/ 417901 w 2187498"/>
                  <a:gd name="connsiteY2" fmla="*/ 297320 h 2575574"/>
                  <a:gd name="connsiteX3" fmla="*/ 673623 w 2187498"/>
                  <a:gd name="connsiteY3" fmla="*/ 80344 h 2575574"/>
                  <a:gd name="connsiteX4" fmla="*/ 1053331 w 2187498"/>
                  <a:gd name="connsiteY4" fmla="*/ 2852 h 2575574"/>
                  <a:gd name="connsiteX5" fmla="*/ 1502782 w 2187498"/>
                  <a:gd name="connsiteY5" fmla="*/ 41598 h 2575574"/>
                  <a:gd name="connsiteX6" fmla="*/ 1781752 w 2187498"/>
                  <a:gd name="connsiteY6" fmla="*/ 266323 h 2575574"/>
                  <a:gd name="connsiteX7" fmla="*/ 1967731 w 2187498"/>
                  <a:gd name="connsiteY7" fmla="*/ 863008 h 2575574"/>
                  <a:gd name="connsiteX8" fmla="*/ 2021975 w 2187498"/>
                  <a:gd name="connsiteY8" fmla="*/ 1157477 h 2575574"/>
                  <a:gd name="connsiteX9" fmla="*/ 2161460 w 2187498"/>
                  <a:gd name="connsiteY9" fmla="*/ 1475191 h 2575574"/>
                  <a:gd name="connsiteX10" fmla="*/ 2169209 w 2187498"/>
                  <a:gd name="connsiteY10" fmla="*/ 2211361 h 2575574"/>
                  <a:gd name="connsiteX11" fmla="*/ 1967732 w 2187498"/>
                  <a:gd name="connsiteY11" fmla="*/ 2521327 h 2575574"/>
                  <a:gd name="connsiteX12" fmla="*/ 1836122 w 2187498"/>
                  <a:gd name="connsiteY12" fmla="*/ 1963388 h 2575574"/>
                  <a:gd name="connsiteX13" fmla="*/ 1944611 w 2187498"/>
                  <a:gd name="connsiteY13" fmla="*/ 1227219 h 2575574"/>
                  <a:gd name="connsiteX14" fmla="*/ 1750882 w 2187498"/>
                  <a:gd name="connsiteY14" fmla="*/ 382562 h 2575574"/>
                  <a:gd name="connsiteX15" fmla="*/ 1471912 w 2187498"/>
                  <a:gd name="connsiteY15" fmla="*/ 560792 h 2575574"/>
                  <a:gd name="connsiteX16" fmla="*/ 1076579 w 2187498"/>
                  <a:gd name="connsiteY16" fmla="*/ 808764 h 2575574"/>
                  <a:gd name="connsiteX17" fmla="*/ 712495 w 2187498"/>
                  <a:gd name="connsiteY17" fmla="*/ 599538 h 2575574"/>
                  <a:gd name="connsiteX18" fmla="*/ 418028 w 2187498"/>
                  <a:gd name="connsiteY18" fmla="*/ 436806 h 2575574"/>
                  <a:gd name="connsiteX19" fmla="*/ 278543 w 2187498"/>
                  <a:gd name="connsiteY19" fmla="*/ 1196223 h 2575574"/>
                  <a:gd name="connsiteX20" fmla="*/ 410152 w 2187498"/>
                  <a:gd name="connsiteY20" fmla="*/ 2002133 h 2575574"/>
                  <a:gd name="connsiteX21" fmla="*/ 200924 w 2187498"/>
                  <a:gd name="connsiteY21" fmla="*/ 2575571 h 2575574"/>
                  <a:gd name="connsiteX22" fmla="*/ 7196 w 2187498"/>
                  <a:gd name="connsiteY22" fmla="*/ 1994384 h 2575574"/>
                  <a:gd name="connsiteX23" fmla="*/ 53691 w 2187498"/>
                  <a:gd name="connsiteY23" fmla="*/ 1475191 h 2575574"/>
                  <a:gd name="connsiteX24" fmla="*/ 169927 w 2187498"/>
                  <a:gd name="connsiteY24" fmla="*/ 1188472 h 2575574"/>
                  <a:gd name="connsiteX0" fmla="*/ 169927 w 2187498"/>
                  <a:gd name="connsiteY0" fmla="*/ 1188472 h 2575574"/>
                  <a:gd name="connsiteX1" fmla="*/ 239670 w 2187498"/>
                  <a:gd name="connsiteY1" fmla="*/ 777768 h 2575574"/>
                  <a:gd name="connsiteX2" fmla="*/ 417901 w 2187498"/>
                  <a:gd name="connsiteY2" fmla="*/ 297320 h 2575574"/>
                  <a:gd name="connsiteX3" fmla="*/ 673623 w 2187498"/>
                  <a:gd name="connsiteY3" fmla="*/ 80344 h 2575574"/>
                  <a:gd name="connsiteX4" fmla="*/ 1053331 w 2187498"/>
                  <a:gd name="connsiteY4" fmla="*/ 2852 h 2575574"/>
                  <a:gd name="connsiteX5" fmla="*/ 1502782 w 2187498"/>
                  <a:gd name="connsiteY5" fmla="*/ 41598 h 2575574"/>
                  <a:gd name="connsiteX6" fmla="*/ 1781752 w 2187498"/>
                  <a:gd name="connsiteY6" fmla="*/ 266323 h 2575574"/>
                  <a:gd name="connsiteX7" fmla="*/ 1967731 w 2187498"/>
                  <a:gd name="connsiteY7" fmla="*/ 863008 h 2575574"/>
                  <a:gd name="connsiteX8" fmla="*/ 2021975 w 2187498"/>
                  <a:gd name="connsiteY8" fmla="*/ 1157477 h 2575574"/>
                  <a:gd name="connsiteX9" fmla="*/ 2161460 w 2187498"/>
                  <a:gd name="connsiteY9" fmla="*/ 1475191 h 2575574"/>
                  <a:gd name="connsiteX10" fmla="*/ 2169209 w 2187498"/>
                  <a:gd name="connsiteY10" fmla="*/ 2211361 h 2575574"/>
                  <a:gd name="connsiteX11" fmla="*/ 1967732 w 2187498"/>
                  <a:gd name="connsiteY11" fmla="*/ 2521327 h 2575574"/>
                  <a:gd name="connsiteX12" fmla="*/ 1836122 w 2187498"/>
                  <a:gd name="connsiteY12" fmla="*/ 1963388 h 2575574"/>
                  <a:gd name="connsiteX13" fmla="*/ 1944611 w 2187498"/>
                  <a:gd name="connsiteY13" fmla="*/ 1227219 h 2575574"/>
                  <a:gd name="connsiteX14" fmla="*/ 1750882 w 2187498"/>
                  <a:gd name="connsiteY14" fmla="*/ 382562 h 2575574"/>
                  <a:gd name="connsiteX15" fmla="*/ 1471912 w 2187498"/>
                  <a:gd name="connsiteY15" fmla="*/ 560792 h 2575574"/>
                  <a:gd name="connsiteX16" fmla="*/ 1076579 w 2187498"/>
                  <a:gd name="connsiteY16" fmla="*/ 808764 h 2575574"/>
                  <a:gd name="connsiteX17" fmla="*/ 712495 w 2187498"/>
                  <a:gd name="connsiteY17" fmla="*/ 599538 h 2575574"/>
                  <a:gd name="connsiteX18" fmla="*/ 418028 w 2187498"/>
                  <a:gd name="connsiteY18" fmla="*/ 436806 h 2575574"/>
                  <a:gd name="connsiteX19" fmla="*/ 278543 w 2187498"/>
                  <a:gd name="connsiteY19" fmla="*/ 1196223 h 2575574"/>
                  <a:gd name="connsiteX20" fmla="*/ 410152 w 2187498"/>
                  <a:gd name="connsiteY20" fmla="*/ 2002133 h 2575574"/>
                  <a:gd name="connsiteX21" fmla="*/ 200924 w 2187498"/>
                  <a:gd name="connsiteY21" fmla="*/ 2575571 h 2575574"/>
                  <a:gd name="connsiteX22" fmla="*/ 7196 w 2187498"/>
                  <a:gd name="connsiteY22" fmla="*/ 1994384 h 2575574"/>
                  <a:gd name="connsiteX23" fmla="*/ 53691 w 2187498"/>
                  <a:gd name="connsiteY23" fmla="*/ 1475191 h 2575574"/>
                  <a:gd name="connsiteX24" fmla="*/ 169927 w 2187498"/>
                  <a:gd name="connsiteY24" fmla="*/ 1188472 h 2575574"/>
                  <a:gd name="connsiteX0" fmla="*/ 169927 w 2187498"/>
                  <a:gd name="connsiteY0" fmla="*/ 1188472 h 2575574"/>
                  <a:gd name="connsiteX1" fmla="*/ 239670 w 2187498"/>
                  <a:gd name="connsiteY1" fmla="*/ 777768 h 2575574"/>
                  <a:gd name="connsiteX2" fmla="*/ 417901 w 2187498"/>
                  <a:gd name="connsiteY2" fmla="*/ 297320 h 2575574"/>
                  <a:gd name="connsiteX3" fmla="*/ 673623 w 2187498"/>
                  <a:gd name="connsiteY3" fmla="*/ 80344 h 2575574"/>
                  <a:gd name="connsiteX4" fmla="*/ 1053331 w 2187498"/>
                  <a:gd name="connsiteY4" fmla="*/ 2852 h 2575574"/>
                  <a:gd name="connsiteX5" fmla="*/ 1502782 w 2187498"/>
                  <a:gd name="connsiteY5" fmla="*/ 41598 h 2575574"/>
                  <a:gd name="connsiteX6" fmla="*/ 1781752 w 2187498"/>
                  <a:gd name="connsiteY6" fmla="*/ 266323 h 2575574"/>
                  <a:gd name="connsiteX7" fmla="*/ 1967731 w 2187498"/>
                  <a:gd name="connsiteY7" fmla="*/ 863008 h 2575574"/>
                  <a:gd name="connsiteX8" fmla="*/ 2021975 w 2187498"/>
                  <a:gd name="connsiteY8" fmla="*/ 1157477 h 2575574"/>
                  <a:gd name="connsiteX9" fmla="*/ 2161460 w 2187498"/>
                  <a:gd name="connsiteY9" fmla="*/ 1475191 h 2575574"/>
                  <a:gd name="connsiteX10" fmla="*/ 2169209 w 2187498"/>
                  <a:gd name="connsiteY10" fmla="*/ 2211361 h 2575574"/>
                  <a:gd name="connsiteX11" fmla="*/ 1967732 w 2187498"/>
                  <a:gd name="connsiteY11" fmla="*/ 2521327 h 2575574"/>
                  <a:gd name="connsiteX12" fmla="*/ 1836122 w 2187498"/>
                  <a:gd name="connsiteY12" fmla="*/ 1963388 h 2575574"/>
                  <a:gd name="connsiteX13" fmla="*/ 1944611 w 2187498"/>
                  <a:gd name="connsiteY13" fmla="*/ 1227219 h 2575574"/>
                  <a:gd name="connsiteX14" fmla="*/ 1750882 w 2187498"/>
                  <a:gd name="connsiteY14" fmla="*/ 382562 h 2575574"/>
                  <a:gd name="connsiteX15" fmla="*/ 1471912 w 2187498"/>
                  <a:gd name="connsiteY15" fmla="*/ 560792 h 2575574"/>
                  <a:gd name="connsiteX16" fmla="*/ 1076579 w 2187498"/>
                  <a:gd name="connsiteY16" fmla="*/ 808764 h 2575574"/>
                  <a:gd name="connsiteX17" fmla="*/ 712495 w 2187498"/>
                  <a:gd name="connsiteY17" fmla="*/ 599538 h 2575574"/>
                  <a:gd name="connsiteX18" fmla="*/ 418028 w 2187498"/>
                  <a:gd name="connsiteY18" fmla="*/ 436806 h 2575574"/>
                  <a:gd name="connsiteX19" fmla="*/ 278543 w 2187498"/>
                  <a:gd name="connsiteY19" fmla="*/ 1196223 h 2575574"/>
                  <a:gd name="connsiteX20" fmla="*/ 410152 w 2187498"/>
                  <a:gd name="connsiteY20" fmla="*/ 2002133 h 2575574"/>
                  <a:gd name="connsiteX21" fmla="*/ 200924 w 2187498"/>
                  <a:gd name="connsiteY21" fmla="*/ 2575571 h 2575574"/>
                  <a:gd name="connsiteX22" fmla="*/ 7196 w 2187498"/>
                  <a:gd name="connsiteY22" fmla="*/ 1994384 h 2575574"/>
                  <a:gd name="connsiteX23" fmla="*/ 53691 w 2187498"/>
                  <a:gd name="connsiteY23" fmla="*/ 1475191 h 2575574"/>
                  <a:gd name="connsiteX24" fmla="*/ 169927 w 2187498"/>
                  <a:gd name="connsiteY24" fmla="*/ 1188472 h 2575574"/>
                  <a:gd name="connsiteX0" fmla="*/ 169927 w 2187498"/>
                  <a:gd name="connsiteY0" fmla="*/ 1188472 h 2575574"/>
                  <a:gd name="connsiteX1" fmla="*/ 239670 w 2187498"/>
                  <a:gd name="connsiteY1" fmla="*/ 777768 h 2575574"/>
                  <a:gd name="connsiteX2" fmla="*/ 417901 w 2187498"/>
                  <a:gd name="connsiteY2" fmla="*/ 297320 h 2575574"/>
                  <a:gd name="connsiteX3" fmla="*/ 673623 w 2187498"/>
                  <a:gd name="connsiteY3" fmla="*/ 80344 h 2575574"/>
                  <a:gd name="connsiteX4" fmla="*/ 1053331 w 2187498"/>
                  <a:gd name="connsiteY4" fmla="*/ 2852 h 2575574"/>
                  <a:gd name="connsiteX5" fmla="*/ 1502782 w 2187498"/>
                  <a:gd name="connsiteY5" fmla="*/ 41598 h 2575574"/>
                  <a:gd name="connsiteX6" fmla="*/ 1781752 w 2187498"/>
                  <a:gd name="connsiteY6" fmla="*/ 266323 h 2575574"/>
                  <a:gd name="connsiteX7" fmla="*/ 1967731 w 2187498"/>
                  <a:gd name="connsiteY7" fmla="*/ 863008 h 2575574"/>
                  <a:gd name="connsiteX8" fmla="*/ 2021975 w 2187498"/>
                  <a:gd name="connsiteY8" fmla="*/ 1157477 h 2575574"/>
                  <a:gd name="connsiteX9" fmla="*/ 2161460 w 2187498"/>
                  <a:gd name="connsiteY9" fmla="*/ 1475191 h 2575574"/>
                  <a:gd name="connsiteX10" fmla="*/ 2169209 w 2187498"/>
                  <a:gd name="connsiteY10" fmla="*/ 2211361 h 2575574"/>
                  <a:gd name="connsiteX11" fmla="*/ 1967732 w 2187498"/>
                  <a:gd name="connsiteY11" fmla="*/ 2521327 h 2575574"/>
                  <a:gd name="connsiteX12" fmla="*/ 1836122 w 2187498"/>
                  <a:gd name="connsiteY12" fmla="*/ 1963388 h 2575574"/>
                  <a:gd name="connsiteX13" fmla="*/ 1944611 w 2187498"/>
                  <a:gd name="connsiteY13" fmla="*/ 1227219 h 2575574"/>
                  <a:gd name="connsiteX14" fmla="*/ 1750882 w 2187498"/>
                  <a:gd name="connsiteY14" fmla="*/ 382562 h 2575574"/>
                  <a:gd name="connsiteX15" fmla="*/ 1471912 w 2187498"/>
                  <a:gd name="connsiteY15" fmla="*/ 560792 h 2575574"/>
                  <a:gd name="connsiteX16" fmla="*/ 1076579 w 2187498"/>
                  <a:gd name="connsiteY16" fmla="*/ 808764 h 2575574"/>
                  <a:gd name="connsiteX17" fmla="*/ 712495 w 2187498"/>
                  <a:gd name="connsiteY17" fmla="*/ 599538 h 2575574"/>
                  <a:gd name="connsiteX18" fmla="*/ 418028 w 2187498"/>
                  <a:gd name="connsiteY18" fmla="*/ 436806 h 2575574"/>
                  <a:gd name="connsiteX19" fmla="*/ 278543 w 2187498"/>
                  <a:gd name="connsiteY19" fmla="*/ 1196223 h 2575574"/>
                  <a:gd name="connsiteX20" fmla="*/ 410152 w 2187498"/>
                  <a:gd name="connsiteY20" fmla="*/ 2002133 h 2575574"/>
                  <a:gd name="connsiteX21" fmla="*/ 200924 w 2187498"/>
                  <a:gd name="connsiteY21" fmla="*/ 2575571 h 2575574"/>
                  <a:gd name="connsiteX22" fmla="*/ 7196 w 2187498"/>
                  <a:gd name="connsiteY22" fmla="*/ 1994384 h 2575574"/>
                  <a:gd name="connsiteX23" fmla="*/ 53691 w 2187498"/>
                  <a:gd name="connsiteY23" fmla="*/ 1475191 h 2575574"/>
                  <a:gd name="connsiteX24" fmla="*/ 169927 w 2187498"/>
                  <a:gd name="connsiteY24" fmla="*/ 1188472 h 2575574"/>
                  <a:gd name="connsiteX0" fmla="*/ 169927 w 2187498"/>
                  <a:gd name="connsiteY0" fmla="*/ 1188472 h 2575574"/>
                  <a:gd name="connsiteX1" fmla="*/ 239670 w 2187498"/>
                  <a:gd name="connsiteY1" fmla="*/ 777768 h 2575574"/>
                  <a:gd name="connsiteX2" fmla="*/ 417901 w 2187498"/>
                  <a:gd name="connsiteY2" fmla="*/ 297320 h 2575574"/>
                  <a:gd name="connsiteX3" fmla="*/ 673623 w 2187498"/>
                  <a:gd name="connsiteY3" fmla="*/ 80344 h 2575574"/>
                  <a:gd name="connsiteX4" fmla="*/ 1053331 w 2187498"/>
                  <a:gd name="connsiteY4" fmla="*/ 2852 h 2575574"/>
                  <a:gd name="connsiteX5" fmla="*/ 1502782 w 2187498"/>
                  <a:gd name="connsiteY5" fmla="*/ 41598 h 2575574"/>
                  <a:gd name="connsiteX6" fmla="*/ 1781752 w 2187498"/>
                  <a:gd name="connsiteY6" fmla="*/ 266323 h 2575574"/>
                  <a:gd name="connsiteX7" fmla="*/ 1967731 w 2187498"/>
                  <a:gd name="connsiteY7" fmla="*/ 863008 h 2575574"/>
                  <a:gd name="connsiteX8" fmla="*/ 2021975 w 2187498"/>
                  <a:gd name="connsiteY8" fmla="*/ 1157477 h 2575574"/>
                  <a:gd name="connsiteX9" fmla="*/ 2161460 w 2187498"/>
                  <a:gd name="connsiteY9" fmla="*/ 1475191 h 2575574"/>
                  <a:gd name="connsiteX10" fmla="*/ 2169209 w 2187498"/>
                  <a:gd name="connsiteY10" fmla="*/ 2211361 h 2575574"/>
                  <a:gd name="connsiteX11" fmla="*/ 1967732 w 2187498"/>
                  <a:gd name="connsiteY11" fmla="*/ 2521327 h 2575574"/>
                  <a:gd name="connsiteX12" fmla="*/ 1836122 w 2187498"/>
                  <a:gd name="connsiteY12" fmla="*/ 1963388 h 2575574"/>
                  <a:gd name="connsiteX13" fmla="*/ 1944611 w 2187498"/>
                  <a:gd name="connsiteY13" fmla="*/ 1227219 h 2575574"/>
                  <a:gd name="connsiteX14" fmla="*/ 1750882 w 2187498"/>
                  <a:gd name="connsiteY14" fmla="*/ 382562 h 2575574"/>
                  <a:gd name="connsiteX15" fmla="*/ 1471912 w 2187498"/>
                  <a:gd name="connsiteY15" fmla="*/ 560792 h 2575574"/>
                  <a:gd name="connsiteX16" fmla="*/ 1076579 w 2187498"/>
                  <a:gd name="connsiteY16" fmla="*/ 808764 h 2575574"/>
                  <a:gd name="connsiteX17" fmla="*/ 712495 w 2187498"/>
                  <a:gd name="connsiteY17" fmla="*/ 599538 h 2575574"/>
                  <a:gd name="connsiteX18" fmla="*/ 418028 w 2187498"/>
                  <a:gd name="connsiteY18" fmla="*/ 436806 h 2575574"/>
                  <a:gd name="connsiteX19" fmla="*/ 232048 w 2187498"/>
                  <a:gd name="connsiteY19" fmla="*/ 1157477 h 2575574"/>
                  <a:gd name="connsiteX20" fmla="*/ 410152 w 2187498"/>
                  <a:gd name="connsiteY20" fmla="*/ 2002133 h 2575574"/>
                  <a:gd name="connsiteX21" fmla="*/ 200924 w 2187498"/>
                  <a:gd name="connsiteY21" fmla="*/ 2575571 h 2575574"/>
                  <a:gd name="connsiteX22" fmla="*/ 7196 w 2187498"/>
                  <a:gd name="connsiteY22" fmla="*/ 1994384 h 2575574"/>
                  <a:gd name="connsiteX23" fmla="*/ 53691 w 2187498"/>
                  <a:gd name="connsiteY23" fmla="*/ 1475191 h 2575574"/>
                  <a:gd name="connsiteX24" fmla="*/ 169927 w 2187498"/>
                  <a:gd name="connsiteY24" fmla="*/ 1188472 h 2575574"/>
                  <a:gd name="connsiteX0" fmla="*/ 169927 w 2187498"/>
                  <a:gd name="connsiteY0" fmla="*/ 1188472 h 2575574"/>
                  <a:gd name="connsiteX1" fmla="*/ 239670 w 2187498"/>
                  <a:gd name="connsiteY1" fmla="*/ 777768 h 2575574"/>
                  <a:gd name="connsiteX2" fmla="*/ 417901 w 2187498"/>
                  <a:gd name="connsiteY2" fmla="*/ 297320 h 2575574"/>
                  <a:gd name="connsiteX3" fmla="*/ 673623 w 2187498"/>
                  <a:gd name="connsiteY3" fmla="*/ 80344 h 2575574"/>
                  <a:gd name="connsiteX4" fmla="*/ 1053331 w 2187498"/>
                  <a:gd name="connsiteY4" fmla="*/ 2852 h 2575574"/>
                  <a:gd name="connsiteX5" fmla="*/ 1502782 w 2187498"/>
                  <a:gd name="connsiteY5" fmla="*/ 41598 h 2575574"/>
                  <a:gd name="connsiteX6" fmla="*/ 1781752 w 2187498"/>
                  <a:gd name="connsiteY6" fmla="*/ 266323 h 2575574"/>
                  <a:gd name="connsiteX7" fmla="*/ 1967731 w 2187498"/>
                  <a:gd name="connsiteY7" fmla="*/ 863008 h 2575574"/>
                  <a:gd name="connsiteX8" fmla="*/ 2021975 w 2187498"/>
                  <a:gd name="connsiteY8" fmla="*/ 1157477 h 2575574"/>
                  <a:gd name="connsiteX9" fmla="*/ 2161460 w 2187498"/>
                  <a:gd name="connsiteY9" fmla="*/ 1475191 h 2575574"/>
                  <a:gd name="connsiteX10" fmla="*/ 2169209 w 2187498"/>
                  <a:gd name="connsiteY10" fmla="*/ 2211361 h 2575574"/>
                  <a:gd name="connsiteX11" fmla="*/ 1967732 w 2187498"/>
                  <a:gd name="connsiteY11" fmla="*/ 2521327 h 2575574"/>
                  <a:gd name="connsiteX12" fmla="*/ 1836122 w 2187498"/>
                  <a:gd name="connsiteY12" fmla="*/ 1963388 h 2575574"/>
                  <a:gd name="connsiteX13" fmla="*/ 1944611 w 2187498"/>
                  <a:gd name="connsiteY13" fmla="*/ 1227219 h 2575574"/>
                  <a:gd name="connsiteX14" fmla="*/ 1750882 w 2187498"/>
                  <a:gd name="connsiteY14" fmla="*/ 382562 h 2575574"/>
                  <a:gd name="connsiteX15" fmla="*/ 1471912 w 2187498"/>
                  <a:gd name="connsiteY15" fmla="*/ 560792 h 2575574"/>
                  <a:gd name="connsiteX16" fmla="*/ 1076579 w 2187498"/>
                  <a:gd name="connsiteY16" fmla="*/ 808764 h 2575574"/>
                  <a:gd name="connsiteX17" fmla="*/ 789986 w 2187498"/>
                  <a:gd name="connsiteY17" fmla="*/ 491049 h 2575574"/>
                  <a:gd name="connsiteX18" fmla="*/ 418028 w 2187498"/>
                  <a:gd name="connsiteY18" fmla="*/ 436806 h 2575574"/>
                  <a:gd name="connsiteX19" fmla="*/ 232048 w 2187498"/>
                  <a:gd name="connsiteY19" fmla="*/ 1157477 h 2575574"/>
                  <a:gd name="connsiteX20" fmla="*/ 410152 w 2187498"/>
                  <a:gd name="connsiteY20" fmla="*/ 2002133 h 2575574"/>
                  <a:gd name="connsiteX21" fmla="*/ 200924 w 2187498"/>
                  <a:gd name="connsiteY21" fmla="*/ 2575571 h 2575574"/>
                  <a:gd name="connsiteX22" fmla="*/ 7196 w 2187498"/>
                  <a:gd name="connsiteY22" fmla="*/ 1994384 h 2575574"/>
                  <a:gd name="connsiteX23" fmla="*/ 53691 w 2187498"/>
                  <a:gd name="connsiteY23" fmla="*/ 1475191 h 2575574"/>
                  <a:gd name="connsiteX24" fmla="*/ 169927 w 2187498"/>
                  <a:gd name="connsiteY24" fmla="*/ 1188472 h 2575574"/>
                  <a:gd name="connsiteX0" fmla="*/ 169927 w 2187498"/>
                  <a:gd name="connsiteY0" fmla="*/ 1188472 h 2575574"/>
                  <a:gd name="connsiteX1" fmla="*/ 239670 w 2187498"/>
                  <a:gd name="connsiteY1" fmla="*/ 777768 h 2575574"/>
                  <a:gd name="connsiteX2" fmla="*/ 417901 w 2187498"/>
                  <a:gd name="connsiteY2" fmla="*/ 297320 h 2575574"/>
                  <a:gd name="connsiteX3" fmla="*/ 673623 w 2187498"/>
                  <a:gd name="connsiteY3" fmla="*/ 80344 h 2575574"/>
                  <a:gd name="connsiteX4" fmla="*/ 1053331 w 2187498"/>
                  <a:gd name="connsiteY4" fmla="*/ 2852 h 2575574"/>
                  <a:gd name="connsiteX5" fmla="*/ 1502782 w 2187498"/>
                  <a:gd name="connsiteY5" fmla="*/ 41598 h 2575574"/>
                  <a:gd name="connsiteX6" fmla="*/ 1781752 w 2187498"/>
                  <a:gd name="connsiteY6" fmla="*/ 266323 h 2575574"/>
                  <a:gd name="connsiteX7" fmla="*/ 1967731 w 2187498"/>
                  <a:gd name="connsiteY7" fmla="*/ 863008 h 2575574"/>
                  <a:gd name="connsiteX8" fmla="*/ 2021975 w 2187498"/>
                  <a:gd name="connsiteY8" fmla="*/ 1157477 h 2575574"/>
                  <a:gd name="connsiteX9" fmla="*/ 2161460 w 2187498"/>
                  <a:gd name="connsiteY9" fmla="*/ 1475191 h 2575574"/>
                  <a:gd name="connsiteX10" fmla="*/ 2169209 w 2187498"/>
                  <a:gd name="connsiteY10" fmla="*/ 2211361 h 2575574"/>
                  <a:gd name="connsiteX11" fmla="*/ 1967732 w 2187498"/>
                  <a:gd name="connsiteY11" fmla="*/ 2521327 h 2575574"/>
                  <a:gd name="connsiteX12" fmla="*/ 1836122 w 2187498"/>
                  <a:gd name="connsiteY12" fmla="*/ 1963388 h 2575574"/>
                  <a:gd name="connsiteX13" fmla="*/ 1944611 w 2187498"/>
                  <a:gd name="connsiteY13" fmla="*/ 1227219 h 2575574"/>
                  <a:gd name="connsiteX14" fmla="*/ 1750882 w 2187498"/>
                  <a:gd name="connsiteY14" fmla="*/ 382562 h 2575574"/>
                  <a:gd name="connsiteX15" fmla="*/ 1371173 w 2187498"/>
                  <a:gd name="connsiteY15" fmla="*/ 491050 h 2575574"/>
                  <a:gd name="connsiteX16" fmla="*/ 1076579 w 2187498"/>
                  <a:gd name="connsiteY16" fmla="*/ 808764 h 2575574"/>
                  <a:gd name="connsiteX17" fmla="*/ 789986 w 2187498"/>
                  <a:gd name="connsiteY17" fmla="*/ 491049 h 2575574"/>
                  <a:gd name="connsiteX18" fmla="*/ 418028 w 2187498"/>
                  <a:gd name="connsiteY18" fmla="*/ 436806 h 2575574"/>
                  <a:gd name="connsiteX19" fmla="*/ 232048 w 2187498"/>
                  <a:gd name="connsiteY19" fmla="*/ 1157477 h 2575574"/>
                  <a:gd name="connsiteX20" fmla="*/ 410152 w 2187498"/>
                  <a:gd name="connsiteY20" fmla="*/ 2002133 h 2575574"/>
                  <a:gd name="connsiteX21" fmla="*/ 200924 w 2187498"/>
                  <a:gd name="connsiteY21" fmla="*/ 2575571 h 2575574"/>
                  <a:gd name="connsiteX22" fmla="*/ 7196 w 2187498"/>
                  <a:gd name="connsiteY22" fmla="*/ 1994384 h 2575574"/>
                  <a:gd name="connsiteX23" fmla="*/ 53691 w 2187498"/>
                  <a:gd name="connsiteY23" fmla="*/ 1475191 h 2575574"/>
                  <a:gd name="connsiteX24" fmla="*/ 169927 w 2187498"/>
                  <a:gd name="connsiteY24" fmla="*/ 1188472 h 2575574"/>
                  <a:gd name="connsiteX0" fmla="*/ 169927 w 2187498"/>
                  <a:gd name="connsiteY0" fmla="*/ 1188472 h 2575574"/>
                  <a:gd name="connsiteX1" fmla="*/ 239670 w 2187498"/>
                  <a:gd name="connsiteY1" fmla="*/ 777768 h 2575574"/>
                  <a:gd name="connsiteX2" fmla="*/ 417901 w 2187498"/>
                  <a:gd name="connsiteY2" fmla="*/ 297320 h 2575574"/>
                  <a:gd name="connsiteX3" fmla="*/ 673623 w 2187498"/>
                  <a:gd name="connsiteY3" fmla="*/ 80344 h 2575574"/>
                  <a:gd name="connsiteX4" fmla="*/ 1053331 w 2187498"/>
                  <a:gd name="connsiteY4" fmla="*/ 2852 h 2575574"/>
                  <a:gd name="connsiteX5" fmla="*/ 1502782 w 2187498"/>
                  <a:gd name="connsiteY5" fmla="*/ 41598 h 2575574"/>
                  <a:gd name="connsiteX6" fmla="*/ 1781752 w 2187498"/>
                  <a:gd name="connsiteY6" fmla="*/ 266323 h 2575574"/>
                  <a:gd name="connsiteX7" fmla="*/ 1967731 w 2187498"/>
                  <a:gd name="connsiteY7" fmla="*/ 863008 h 2575574"/>
                  <a:gd name="connsiteX8" fmla="*/ 2021975 w 2187498"/>
                  <a:gd name="connsiteY8" fmla="*/ 1157477 h 2575574"/>
                  <a:gd name="connsiteX9" fmla="*/ 2161460 w 2187498"/>
                  <a:gd name="connsiteY9" fmla="*/ 1475191 h 2575574"/>
                  <a:gd name="connsiteX10" fmla="*/ 2169209 w 2187498"/>
                  <a:gd name="connsiteY10" fmla="*/ 2211361 h 2575574"/>
                  <a:gd name="connsiteX11" fmla="*/ 1967732 w 2187498"/>
                  <a:gd name="connsiteY11" fmla="*/ 2521327 h 2575574"/>
                  <a:gd name="connsiteX12" fmla="*/ 1836122 w 2187498"/>
                  <a:gd name="connsiteY12" fmla="*/ 1963388 h 2575574"/>
                  <a:gd name="connsiteX13" fmla="*/ 1820355 w 2187498"/>
                  <a:gd name="connsiteY13" fmla="*/ 1807181 h 2575574"/>
                  <a:gd name="connsiteX14" fmla="*/ 1944611 w 2187498"/>
                  <a:gd name="connsiteY14" fmla="*/ 1227219 h 2575574"/>
                  <a:gd name="connsiteX15" fmla="*/ 1750882 w 2187498"/>
                  <a:gd name="connsiteY15" fmla="*/ 382562 h 2575574"/>
                  <a:gd name="connsiteX16" fmla="*/ 1371173 w 2187498"/>
                  <a:gd name="connsiteY16" fmla="*/ 491050 h 2575574"/>
                  <a:gd name="connsiteX17" fmla="*/ 1076579 w 2187498"/>
                  <a:gd name="connsiteY17" fmla="*/ 808764 h 2575574"/>
                  <a:gd name="connsiteX18" fmla="*/ 789986 w 2187498"/>
                  <a:gd name="connsiteY18" fmla="*/ 491049 h 2575574"/>
                  <a:gd name="connsiteX19" fmla="*/ 418028 w 2187498"/>
                  <a:gd name="connsiteY19" fmla="*/ 436806 h 2575574"/>
                  <a:gd name="connsiteX20" fmla="*/ 232048 w 2187498"/>
                  <a:gd name="connsiteY20" fmla="*/ 1157477 h 2575574"/>
                  <a:gd name="connsiteX21" fmla="*/ 410152 w 2187498"/>
                  <a:gd name="connsiteY21" fmla="*/ 2002133 h 2575574"/>
                  <a:gd name="connsiteX22" fmla="*/ 200924 w 2187498"/>
                  <a:gd name="connsiteY22" fmla="*/ 2575571 h 2575574"/>
                  <a:gd name="connsiteX23" fmla="*/ 7196 w 2187498"/>
                  <a:gd name="connsiteY23" fmla="*/ 1994384 h 2575574"/>
                  <a:gd name="connsiteX24" fmla="*/ 53691 w 2187498"/>
                  <a:gd name="connsiteY24" fmla="*/ 1475191 h 2575574"/>
                  <a:gd name="connsiteX25" fmla="*/ 169927 w 2187498"/>
                  <a:gd name="connsiteY25" fmla="*/ 1188472 h 2575574"/>
                  <a:gd name="connsiteX0" fmla="*/ 169927 w 2187498"/>
                  <a:gd name="connsiteY0" fmla="*/ 1188472 h 2575574"/>
                  <a:gd name="connsiteX1" fmla="*/ 239670 w 2187498"/>
                  <a:gd name="connsiteY1" fmla="*/ 777768 h 2575574"/>
                  <a:gd name="connsiteX2" fmla="*/ 417901 w 2187498"/>
                  <a:gd name="connsiteY2" fmla="*/ 297320 h 2575574"/>
                  <a:gd name="connsiteX3" fmla="*/ 673623 w 2187498"/>
                  <a:gd name="connsiteY3" fmla="*/ 80344 h 2575574"/>
                  <a:gd name="connsiteX4" fmla="*/ 1053331 w 2187498"/>
                  <a:gd name="connsiteY4" fmla="*/ 2852 h 2575574"/>
                  <a:gd name="connsiteX5" fmla="*/ 1502782 w 2187498"/>
                  <a:gd name="connsiteY5" fmla="*/ 41598 h 2575574"/>
                  <a:gd name="connsiteX6" fmla="*/ 1781752 w 2187498"/>
                  <a:gd name="connsiteY6" fmla="*/ 266323 h 2575574"/>
                  <a:gd name="connsiteX7" fmla="*/ 1967731 w 2187498"/>
                  <a:gd name="connsiteY7" fmla="*/ 863008 h 2575574"/>
                  <a:gd name="connsiteX8" fmla="*/ 2021975 w 2187498"/>
                  <a:gd name="connsiteY8" fmla="*/ 1157477 h 2575574"/>
                  <a:gd name="connsiteX9" fmla="*/ 2161460 w 2187498"/>
                  <a:gd name="connsiteY9" fmla="*/ 1475191 h 2575574"/>
                  <a:gd name="connsiteX10" fmla="*/ 2169209 w 2187498"/>
                  <a:gd name="connsiteY10" fmla="*/ 2211361 h 2575574"/>
                  <a:gd name="connsiteX11" fmla="*/ 1967732 w 2187498"/>
                  <a:gd name="connsiteY11" fmla="*/ 2521327 h 2575574"/>
                  <a:gd name="connsiteX12" fmla="*/ 1674369 w 2187498"/>
                  <a:gd name="connsiteY12" fmla="*/ 1678705 h 2575574"/>
                  <a:gd name="connsiteX13" fmla="*/ 1820355 w 2187498"/>
                  <a:gd name="connsiteY13" fmla="*/ 1807181 h 2575574"/>
                  <a:gd name="connsiteX14" fmla="*/ 1944611 w 2187498"/>
                  <a:gd name="connsiteY14" fmla="*/ 1227219 h 2575574"/>
                  <a:gd name="connsiteX15" fmla="*/ 1750882 w 2187498"/>
                  <a:gd name="connsiteY15" fmla="*/ 382562 h 2575574"/>
                  <a:gd name="connsiteX16" fmla="*/ 1371173 w 2187498"/>
                  <a:gd name="connsiteY16" fmla="*/ 491050 h 2575574"/>
                  <a:gd name="connsiteX17" fmla="*/ 1076579 w 2187498"/>
                  <a:gd name="connsiteY17" fmla="*/ 808764 h 2575574"/>
                  <a:gd name="connsiteX18" fmla="*/ 789986 w 2187498"/>
                  <a:gd name="connsiteY18" fmla="*/ 491049 h 2575574"/>
                  <a:gd name="connsiteX19" fmla="*/ 418028 w 2187498"/>
                  <a:gd name="connsiteY19" fmla="*/ 436806 h 2575574"/>
                  <a:gd name="connsiteX20" fmla="*/ 232048 w 2187498"/>
                  <a:gd name="connsiteY20" fmla="*/ 1157477 h 2575574"/>
                  <a:gd name="connsiteX21" fmla="*/ 410152 w 2187498"/>
                  <a:gd name="connsiteY21" fmla="*/ 2002133 h 2575574"/>
                  <a:gd name="connsiteX22" fmla="*/ 200924 w 2187498"/>
                  <a:gd name="connsiteY22" fmla="*/ 2575571 h 2575574"/>
                  <a:gd name="connsiteX23" fmla="*/ 7196 w 2187498"/>
                  <a:gd name="connsiteY23" fmla="*/ 1994384 h 2575574"/>
                  <a:gd name="connsiteX24" fmla="*/ 53691 w 2187498"/>
                  <a:gd name="connsiteY24" fmla="*/ 1475191 h 2575574"/>
                  <a:gd name="connsiteX25" fmla="*/ 169927 w 2187498"/>
                  <a:gd name="connsiteY25" fmla="*/ 1188472 h 2575574"/>
                  <a:gd name="connsiteX0" fmla="*/ 169927 w 2207823"/>
                  <a:gd name="connsiteY0" fmla="*/ 1188472 h 2575574"/>
                  <a:gd name="connsiteX1" fmla="*/ 239670 w 2207823"/>
                  <a:gd name="connsiteY1" fmla="*/ 777768 h 2575574"/>
                  <a:gd name="connsiteX2" fmla="*/ 417901 w 2207823"/>
                  <a:gd name="connsiteY2" fmla="*/ 297320 h 2575574"/>
                  <a:gd name="connsiteX3" fmla="*/ 673623 w 2207823"/>
                  <a:gd name="connsiteY3" fmla="*/ 80344 h 2575574"/>
                  <a:gd name="connsiteX4" fmla="*/ 1053331 w 2207823"/>
                  <a:gd name="connsiteY4" fmla="*/ 2852 h 2575574"/>
                  <a:gd name="connsiteX5" fmla="*/ 1502782 w 2207823"/>
                  <a:gd name="connsiteY5" fmla="*/ 41598 h 2575574"/>
                  <a:gd name="connsiteX6" fmla="*/ 1781752 w 2207823"/>
                  <a:gd name="connsiteY6" fmla="*/ 266323 h 2575574"/>
                  <a:gd name="connsiteX7" fmla="*/ 1967731 w 2207823"/>
                  <a:gd name="connsiteY7" fmla="*/ 863008 h 2575574"/>
                  <a:gd name="connsiteX8" fmla="*/ 2021975 w 2207823"/>
                  <a:gd name="connsiteY8" fmla="*/ 1157477 h 2575574"/>
                  <a:gd name="connsiteX9" fmla="*/ 2161460 w 2207823"/>
                  <a:gd name="connsiteY9" fmla="*/ 1475191 h 2575574"/>
                  <a:gd name="connsiteX10" fmla="*/ 2169209 w 2207823"/>
                  <a:gd name="connsiteY10" fmla="*/ 2211361 h 2575574"/>
                  <a:gd name="connsiteX11" fmla="*/ 1689518 w 2207823"/>
                  <a:gd name="connsiteY11" fmla="*/ 2055482 h 2575574"/>
                  <a:gd name="connsiteX12" fmla="*/ 1674369 w 2207823"/>
                  <a:gd name="connsiteY12" fmla="*/ 1678705 h 2575574"/>
                  <a:gd name="connsiteX13" fmla="*/ 1820355 w 2207823"/>
                  <a:gd name="connsiteY13" fmla="*/ 1807181 h 2575574"/>
                  <a:gd name="connsiteX14" fmla="*/ 1944611 w 2207823"/>
                  <a:gd name="connsiteY14" fmla="*/ 1227219 h 2575574"/>
                  <a:gd name="connsiteX15" fmla="*/ 1750882 w 2207823"/>
                  <a:gd name="connsiteY15" fmla="*/ 382562 h 2575574"/>
                  <a:gd name="connsiteX16" fmla="*/ 1371173 w 2207823"/>
                  <a:gd name="connsiteY16" fmla="*/ 491050 h 2575574"/>
                  <a:gd name="connsiteX17" fmla="*/ 1076579 w 2207823"/>
                  <a:gd name="connsiteY17" fmla="*/ 808764 h 2575574"/>
                  <a:gd name="connsiteX18" fmla="*/ 789986 w 2207823"/>
                  <a:gd name="connsiteY18" fmla="*/ 491049 h 2575574"/>
                  <a:gd name="connsiteX19" fmla="*/ 418028 w 2207823"/>
                  <a:gd name="connsiteY19" fmla="*/ 436806 h 2575574"/>
                  <a:gd name="connsiteX20" fmla="*/ 232048 w 2207823"/>
                  <a:gd name="connsiteY20" fmla="*/ 1157477 h 2575574"/>
                  <a:gd name="connsiteX21" fmla="*/ 410152 w 2207823"/>
                  <a:gd name="connsiteY21" fmla="*/ 2002133 h 2575574"/>
                  <a:gd name="connsiteX22" fmla="*/ 200924 w 2207823"/>
                  <a:gd name="connsiteY22" fmla="*/ 2575571 h 2575574"/>
                  <a:gd name="connsiteX23" fmla="*/ 7196 w 2207823"/>
                  <a:gd name="connsiteY23" fmla="*/ 1994384 h 2575574"/>
                  <a:gd name="connsiteX24" fmla="*/ 53691 w 2207823"/>
                  <a:gd name="connsiteY24" fmla="*/ 1475191 h 2575574"/>
                  <a:gd name="connsiteX25" fmla="*/ 169927 w 2207823"/>
                  <a:gd name="connsiteY25" fmla="*/ 1188472 h 2575574"/>
                  <a:gd name="connsiteX0" fmla="*/ 169927 w 2207823"/>
                  <a:gd name="connsiteY0" fmla="*/ 1188472 h 2575574"/>
                  <a:gd name="connsiteX1" fmla="*/ 239670 w 2207823"/>
                  <a:gd name="connsiteY1" fmla="*/ 777768 h 2575574"/>
                  <a:gd name="connsiteX2" fmla="*/ 417901 w 2207823"/>
                  <a:gd name="connsiteY2" fmla="*/ 297320 h 2575574"/>
                  <a:gd name="connsiteX3" fmla="*/ 673623 w 2207823"/>
                  <a:gd name="connsiteY3" fmla="*/ 80344 h 2575574"/>
                  <a:gd name="connsiteX4" fmla="*/ 1053331 w 2207823"/>
                  <a:gd name="connsiteY4" fmla="*/ 2852 h 2575574"/>
                  <a:gd name="connsiteX5" fmla="*/ 1502782 w 2207823"/>
                  <a:gd name="connsiteY5" fmla="*/ 41598 h 2575574"/>
                  <a:gd name="connsiteX6" fmla="*/ 1781752 w 2207823"/>
                  <a:gd name="connsiteY6" fmla="*/ 266323 h 2575574"/>
                  <a:gd name="connsiteX7" fmla="*/ 1967731 w 2207823"/>
                  <a:gd name="connsiteY7" fmla="*/ 863008 h 2575574"/>
                  <a:gd name="connsiteX8" fmla="*/ 2021975 w 2207823"/>
                  <a:gd name="connsiteY8" fmla="*/ 1157477 h 2575574"/>
                  <a:gd name="connsiteX9" fmla="*/ 2161460 w 2207823"/>
                  <a:gd name="connsiteY9" fmla="*/ 1475191 h 2575574"/>
                  <a:gd name="connsiteX10" fmla="*/ 2169209 w 2207823"/>
                  <a:gd name="connsiteY10" fmla="*/ 2211361 h 2575574"/>
                  <a:gd name="connsiteX11" fmla="*/ 1689518 w 2207823"/>
                  <a:gd name="connsiteY11" fmla="*/ 2055482 h 2575574"/>
                  <a:gd name="connsiteX12" fmla="*/ 1642018 w 2207823"/>
                  <a:gd name="connsiteY12" fmla="*/ 1672235 h 2575574"/>
                  <a:gd name="connsiteX13" fmla="*/ 1820355 w 2207823"/>
                  <a:gd name="connsiteY13" fmla="*/ 1807181 h 2575574"/>
                  <a:gd name="connsiteX14" fmla="*/ 1944611 w 2207823"/>
                  <a:gd name="connsiteY14" fmla="*/ 1227219 h 2575574"/>
                  <a:gd name="connsiteX15" fmla="*/ 1750882 w 2207823"/>
                  <a:gd name="connsiteY15" fmla="*/ 382562 h 2575574"/>
                  <a:gd name="connsiteX16" fmla="*/ 1371173 w 2207823"/>
                  <a:gd name="connsiteY16" fmla="*/ 491050 h 2575574"/>
                  <a:gd name="connsiteX17" fmla="*/ 1076579 w 2207823"/>
                  <a:gd name="connsiteY17" fmla="*/ 808764 h 2575574"/>
                  <a:gd name="connsiteX18" fmla="*/ 789986 w 2207823"/>
                  <a:gd name="connsiteY18" fmla="*/ 491049 h 2575574"/>
                  <a:gd name="connsiteX19" fmla="*/ 418028 w 2207823"/>
                  <a:gd name="connsiteY19" fmla="*/ 436806 h 2575574"/>
                  <a:gd name="connsiteX20" fmla="*/ 232048 w 2207823"/>
                  <a:gd name="connsiteY20" fmla="*/ 1157477 h 2575574"/>
                  <a:gd name="connsiteX21" fmla="*/ 410152 w 2207823"/>
                  <a:gd name="connsiteY21" fmla="*/ 2002133 h 2575574"/>
                  <a:gd name="connsiteX22" fmla="*/ 200924 w 2207823"/>
                  <a:gd name="connsiteY22" fmla="*/ 2575571 h 2575574"/>
                  <a:gd name="connsiteX23" fmla="*/ 7196 w 2207823"/>
                  <a:gd name="connsiteY23" fmla="*/ 1994384 h 2575574"/>
                  <a:gd name="connsiteX24" fmla="*/ 53691 w 2207823"/>
                  <a:gd name="connsiteY24" fmla="*/ 1475191 h 2575574"/>
                  <a:gd name="connsiteX25" fmla="*/ 169927 w 2207823"/>
                  <a:gd name="connsiteY25" fmla="*/ 1188472 h 2575574"/>
                  <a:gd name="connsiteX0" fmla="*/ 169927 w 2207823"/>
                  <a:gd name="connsiteY0" fmla="*/ 1188472 h 2575574"/>
                  <a:gd name="connsiteX1" fmla="*/ 239670 w 2207823"/>
                  <a:gd name="connsiteY1" fmla="*/ 777768 h 2575574"/>
                  <a:gd name="connsiteX2" fmla="*/ 417901 w 2207823"/>
                  <a:gd name="connsiteY2" fmla="*/ 297320 h 2575574"/>
                  <a:gd name="connsiteX3" fmla="*/ 673623 w 2207823"/>
                  <a:gd name="connsiteY3" fmla="*/ 80344 h 2575574"/>
                  <a:gd name="connsiteX4" fmla="*/ 1053331 w 2207823"/>
                  <a:gd name="connsiteY4" fmla="*/ 2852 h 2575574"/>
                  <a:gd name="connsiteX5" fmla="*/ 1502782 w 2207823"/>
                  <a:gd name="connsiteY5" fmla="*/ 41598 h 2575574"/>
                  <a:gd name="connsiteX6" fmla="*/ 1781752 w 2207823"/>
                  <a:gd name="connsiteY6" fmla="*/ 266323 h 2575574"/>
                  <a:gd name="connsiteX7" fmla="*/ 1967731 w 2207823"/>
                  <a:gd name="connsiteY7" fmla="*/ 863008 h 2575574"/>
                  <a:gd name="connsiteX8" fmla="*/ 2021975 w 2207823"/>
                  <a:gd name="connsiteY8" fmla="*/ 1157477 h 2575574"/>
                  <a:gd name="connsiteX9" fmla="*/ 2161460 w 2207823"/>
                  <a:gd name="connsiteY9" fmla="*/ 1475191 h 2575574"/>
                  <a:gd name="connsiteX10" fmla="*/ 2169209 w 2207823"/>
                  <a:gd name="connsiteY10" fmla="*/ 2211361 h 2575574"/>
                  <a:gd name="connsiteX11" fmla="*/ 1689518 w 2207823"/>
                  <a:gd name="connsiteY11" fmla="*/ 2055482 h 2575574"/>
                  <a:gd name="connsiteX12" fmla="*/ 1642018 w 2207823"/>
                  <a:gd name="connsiteY12" fmla="*/ 1672235 h 2575574"/>
                  <a:gd name="connsiteX13" fmla="*/ 1820355 w 2207823"/>
                  <a:gd name="connsiteY13" fmla="*/ 1807181 h 2575574"/>
                  <a:gd name="connsiteX14" fmla="*/ 1944611 w 2207823"/>
                  <a:gd name="connsiteY14" fmla="*/ 1227219 h 2575574"/>
                  <a:gd name="connsiteX15" fmla="*/ 1750882 w 2207823"/>
                  <a:gd name="connsiteY15" fmla="*/ 382562 h 2575574"/>
                  <a:gd name="connsiteX16" fmla="*/ 1371173 w 2207823"/>
                  <a:gd name="connsiteY16" fmla="*/ 491050 h 2575574"/>
                  <a:gd name="connsiteX17" fmla="*/ 1076579 w 2207823"/>
                  <a:gd name="connsiteY17" fmla="*/ 808764 h 2575574"/>
                  <a:gd name="connsiteX18" fmla="*/ 789986 w 2207823"/>
                  <a:gd name="connsiteY18" fmla="*/ 491049 h 2575574"/>
                  <a:gd name="connsiteX19" fmla="*/ 418028 w 2207823"/>
                  <a:gd name="connsiteY19" fmla="*/ 436806 h 2575574"/>
                  <a:gd name="connsiteX20" fmla="*/ 232048 w 2207823"/>
                  <a:gd name="connsiteY20" fmla="*/ 1157477 h 2575574"/>
                  <a:gd name="connsiteX21" fmla="*/ 410152 w 2207823"/>
                  <a:gd name="connsiteY21" fmla="*/ 2002133 h 2575574"/>
                  <a:gd name="connsiteX22" fmla="*/ 200924 w 2207823"/>
                  <a:gd name="connsiteY22" fmla="*/ 2575571 h 2575574"/>
                  <a:gd name="connsiteX23" fmla="*/ 7196 w 2207823"/>
                  <a:gd name="connsiteY23" fmla="*/ 1994384 h 2575574"/>
                  <a:gd name="connsiteX24" fmla="*/ 53691 w 2207823"/>
                  <a:gd name="connsiteY24" fmla="*/ 1475191 h 2575574"/>
                  <a:gd name="connsiteX25" fmla="*/ 169927 w 2207823"/>
                  <a:gd name="connsiteY25" fmla="*/ 1188472 h 2575574"/>
                  <a:gd name="connsiteX0" fmla="*/ 169927 w 2207823"/>
                  <a:gd name="connsiteY0" fmla="*/ 1188472 h 2575574"/>
                  <a:gd name="connsiteX1" fmla="*/ 239670 w 2207823"/>
                  <a:gd name="connsiteY1" fmla="*/ 777768 h 2575574"/>
                  <a:gd name="connsiteX2" fmla="*/ 417901 w 2207823"/>
                  <a:gd name="connsiteY2" fmla="*/ 297320 h 2575574"/>
                  <a:gd name="connsiteX3" fmla="*/ 673623 w 2207823"/>
                  <a:gd name="connsiteY3" fmla="*/ 80344 h 2575574"/>
                  <a:gd name="connsiteX4" fmla="*/ 1053331 w 2207823"/>
                  <a:gd name="connsiteY4" fmla="*/ 2852 h 2575574"/>
                  <a:gd name="connsiteX5" fmla="*/ 1502782 w 2207823"/>
                  <a:gd name="connsiteY5" fmla="*/ 41598 h 2575574"/>
                  <a:gd name="connsiteX6" fmla="*/ 1781752 w 2207823"/>
                  <a:gd name="connsiteY6" fmla="*/ 266323 h 2575574"/>
                  <a:gd name="connsiteX7" fmla="*/ 1967731 w 2207823"/>
                  <a:gd name="connsiteY7" fmla="*/ 863008 h 2575574"/>
                  <a:gd name="connsiteX8" fmla="*/ 2021975 w 2207823"/>
                  <a:gd name="connsiteY8" fmla="*/ 1157477 h 2575574"/>
                  <a:gd name="connsiteX9" fmla="*/ 2161460 w 2207823"/>
                  <a:gd name="connsiteY9" fmla="*/ 1475191 h 2575574"/>
                  <a:gd name="connsiteX10" fmla="*/ 2169209 w 2207823"/>
                  <a:gd name="connsiteY10" fmla="*/ 2211361 h 2575574"/>
                  <a:gd name="connsiteX11" fmla="*/ 1689518 w 2207823"/>
                  <a:gd name="connsiteY11" fmla="*/ 2055482 h 2575574"/>
                  <a:gd name="connsiteX12" fmla="*/ 1687308 w 2207823"/>
                  <a:gd name="connsiteY12" fmla="*/ 1672235 h 2575574"/>
                  <a:gd name="connsiteX13" fmla="*/ 1820355 w 2207823"/>
                  <a:gd name="connsiteY13" fmla="*/ 1807181 h 2575574"/>
                  <a:gd name="connsiteX14" fmla="*/ 1944611 w 2207823"/>
                  <a:gd name="connsiteY14" fmla="*/ 1227219 h 2575574"/>
                  <a:gd name="connsiteX15" fmla="*/ 1750882 w 2207823"/>
                  <a:gd name="connsiteY15" fmla="*/ 382562 h 2575574"/>
                  <a:gd name="connsiteX16" fmla="*/ 1371173 w 2207823"/>
                  <a:gd name="connsiteY16" fmla="*/ 491050 h 2575574"/>
                  <a:gd name="connsiteX17" fmla="*/ 1076579 w 2207823"/>
                  <a:gd name="connsiteY17" fmla="*/ 808764 h 2575574"/>
                  <a:gd name="connsiteX18" fmla="*/ 789986 w 2207823"/>
                  <a:gd name="connsiteY18" fmla="*/ 491049 h 2575574"/>
                  <a:gd name="connsiteX19" fmla="*/ 418028 w 2207823"/>
                  <a:gd name="connsiteY19" fmla="*/ 436806 h 2575574"/>
                  <a:gd name="connsiteX20" fmla="*/ 232048 w 2207823"/>
                  <a:gd name="connsiteY20" fmla="*/ 1157477 h 2575574"/>
                  <a:gd name="connsiteX21" fmla="*/ 410152 w 2207823"/>
                  <a:gd name="connsiteY21" fmla="*/ 2002133 h 2575574"/>
                  <a:gd name="connsiteX22" fmla="*/ 200924 w 2207823"/>
                  <a:gd name="connsiteY22" fmla="*/ 2575571 h 2575574"/>
                  <a:gd name="connsiteX23" fmla="*/ 7196 w 2207823"/>
                  <a:gd name="connsiteY23" fmla="*/ 1994384 h 2575574"/>
                  <a:gd name="connsiteX24" fmla="*/ 53691 w 2207823"/>
                  <a:gd name="connsiteY24" fmla="*/ 1475191 h 2575574"/>
                  <a:gd name="connsiteX25" fmla="*/ 169927 w 2207823"/>
                  <a:gd name="connsiteY25" fmla="*/ 1188472 h 2575574"/>
                  <a:gd name="connsiteX0" fmla="*/ 169927 w 2207823"/>
                  <a:gd name="connsiteY0" fmla="*/ 1188472 h 2575574"/>
                  <a:gd name="connsiteX1" fmla="*/ 239670 w 2207823"/>
                  <a:gd name="connsiteY1" fmla="*/ 777768 h 2575574"/>
                  <a:gd name="connsiteX2" fmla="*/ 417901 w 2207823"/>
                  <a:gd name="connsiteY2" fmla="*/ 297320 h 2575574"/>
                  <a:gd name="connsiteX3" fmla="*/ 673623 w 2207823"/>
                  <a:gd name="connsiteY3" fmla="*/ 80344 h 2575574"/>
                  <a:gd name="connsiteX4" fmla="*/ 1053331 w 2207823"/>
                  <a:gd name="connsiteY4" fmla="*/ 2852 h 2575574"/>
                  <a:gd name="connsiteX5" fmla="*/ 1502782 w 2207823"/>
                  <a:gd name="connsiteY5" fmla="*/ 41598 h 2575574"/>
                  <a:gd name="connsiteX6" fmla="*/ 1781752 w 2207823"/>
                  <a:gd name="connsiteY6" fmla="*/ 266323 h 2575574"/>
                  <a:gd name="connsiteX7" fmla="*/ 1967731 w 2207823"/>
                  <a:gd name="connsiteY7" fmla="*/ 863008 h 2575574"/>
                  <a:gd name="connsiteX8" fmla="*/ 2021975 w 2207823"/>
                  <a:gd name="connsiteY8" fmla="*/ 1157477 h 2575574"/>
                  <a:gd name="connsiteX9" fmla="*/ 2161460 w 2207823"/>
                  <a:gd name="connsiteY9" fmla="*/ 1475191 h 2575574"/>
                  <a:gd name="connsiteX10" fmla="*/ 2169209 w 2207823"/>
                  <a:gd name="connsiteY10" fmla="*/ 2211361 h 2575574"/>
                  <a:gd name="connsiteX11" fmla="*/ 1689518 w 2207823"/>
                  <a:gd name="connsiteY11" fmla="*/ 2055482 h 2575574"/>
                  <a:gd name="connsiteX12" fmla="*/ 1687308 w 2207823"/>
                  <a:gd name="connsiteY12" fmla="*/ 1672235 h 2575574"/>
                  <a:gd name="connsiteX13" fmla="*/ 1852706 w 2207823"/>
                  <a:gd name="connsiteY13" fmla="*/ 1774831 h 2575574"/>
                  <a:gd name="connsiteX14" fmla="*/ 1944611 w 2207823"/>
                  <a:gd name="connsiteY14" fmla="*/ 1227219 h 2575574"/>
                  <a:gd name="connsiteX15" fmla="*/ 1750882 w 2207823"/>
                  <a:gd name="connsiteY15" fmla="*/ 382562 h 2575574"/>
                  <a:gd name="connsiteX16" fmla="*/ 1371173 w 2207823"/>
                  <a:gd name="connsiteY16" fmla="*/ 491050 h 2575574"/>
                  <a:gd name="connsiteX17" fmla="*/ 1076579 w 2207823"/>
                  <a:gd name="connsiteY17" fmla="*/ 808764 h 2575574"/>
                  <a:gd name="connsiteX18" fmla="*/ 789986 w 2207823"/>
                  <a:gd name="connsiteY18" fmla="*/ 491049 h 2575574"/>
                  <a:gd name="connsiteX19" fmla="*/ 418028 w 2207823"/>
                  <a:gd name="connsiteY19" fmla="*/ 436806 h 2575574"/>
                  <a:gd name="connsiteX20" fmla="*/ 232048 w 2207823"/>
                  <a:gd name="connsiteY20" fmla="*/ 1157477 h 2575574"/>
                  <a:gd name="connsiteX21" fmla="*/ 410152 w 2207823"/>
                  <a:gd name="connsiteY21" fmla="*/ 2002133 h 2575574"/>
                  <a:gd name="connsiteX22" fmla="*/ 200924 w 2207823"/>
                  <a:gd name="connsiteY22" fmla="*/ 2575571 h 2575574"/>
                  <a:gd name="connsiteX23" fmla="*/ 7196 w 2207823"/>
                  <a:gd name="connsiteY23" fmla="*/ 1994384 h 2575574"/>
                  <a:gd name="connsiteX24" fmla="*/ 53691 w 2207823"/>
                  <a:gd name="connsiteY24" fmla="*/ 1475191 h 2575574"/>
                  <a:gd name="connsiteX25" fmla="*/ 169927 w 2207823"/>
                  <a:gd name="connsiteY25" fmla="*/ 1188472 h 2575574"/>
                  <a:gd name="connsiteX0" fmla="*/ 169927 w 2205442"/>
                  <a:gd name="connsiteY0" fmla="*/ 1188472 h 2575574"/>
                  <a:gd name="connsiteX1" fmla="*/ 239670 w 2205442"/>
                  <a:gd name="connsiteY1" fmla="*/ 777768 h 2575574"/>
                  <a:gd name="connsiteX2" fmla="*/ 417901 w 2205442"/>
                  <a:gd name="connsiteY2" fmla="*/ 297320 h 2575574"/>
                  <a:gd name="connsiteX3" fmla="*/ 673623 w 2205442"/>
                  <a:gd name="connsiteY3" fmla="*/ 80344 h 2575574"/>
                  <a:gd name="connsiteX4" fmla="*/ 1053331 w 2205442"/>
                  <a:gd name="connsiteY4" fmla="*/ 2852 h 2575574"/>
                  <a:gd name="connsiteX5" fmla="*/ 1502782 w 2205442"/>
                  <a:gd name="connsiteY5" fmla="*/ 41598 h 2575574"/>
                  <a:gd name="connsiteX6" fmla="*/ 1781752 w 2205442"/>
                  <a:gd name="connsiteY6" fmla="*/ 266323 h 2575574"/>
                  <a:gd name="connsiteX7" fmla="*/ 1967731 w 2205442"/>
                  <a:gd name="connsiteY7" fmla="*/ 863008 h 2575574"/>
                  <a:gd name="connsiteX8" fmla="*/ 2021975 w 2205442"/>
                  <a:gd name="connsiteY8" fmla="*/ 1157477 h 2575574"/>
                  <a:gd name="connsiteX9" fmla="*/ 2161460 w 2205442"/>
                  <a:gd name="connsiteY9" fmla="*/ 1475191 h 2575574"/>
                  <a:gd name="connsiteX10" fmla="*/ 2169209 w 2205442"/>
                  <a:gd name="connsiteY10" fmla="*/ 2211361 h 2575574"/>
                  <a:gd name="connsiteX11" fmla="*/ 1721869 w 2205442"/>
                  <a:gd name="connsiteY11" fmla="*/ 2068422 h 2575574"/>
                  <a:gd name="connsiteX12" fmla="*/ 1687308 w 2205442"/>
                  <a:gd name="connsiteY12" fmla="*/ 1672235 h 2575574"/>
                  <a:gd name="connsiteX13" fmla="*/ 1852706 w 2205442"/>
                  <a:gd name="connsiteY13" fmla="*/ 1774831 h 2575574"/>
                  <a:gd name="connsiteX14" fmla="*/ 1944611 w 2205442"/>
                  <a:gd name="connsiteY14" fmla="*/ 1227219 h 2575574"/>
                  <a:gd name="connsiteX15" fmla="*/ 1750882 w 2205442"/>
                  <a:gd name="connsiteY15" fmla="*/ 382562 h 2575574"/>
                  <a:gd name="connsiteX16" fmla="*/ 1371173 w 2205442"/>
                  <a:gd name="connsiteY16" fmla="*/ 491050 h 2575574"/>
                  <a:gd name="connsiteX17" fmla="*/ 1076579 w 2205442"/>
                  <a:gd name="connsiteY17" fmla="*/ 808764 h 2575574"/>
                  <a:gd name="connsiteX18" fmla="*/ 789986 w 2205442"/>
                  <a:gd name="connsiteY18" fmla="*/ 491049 h 2575574"/>
                  <a:gd name="connsiteX19" fmla="*/ 418028 w 2205442"/>
                  <a:gd name="connsiteY19" fmla="*/ 436806 h 2575574"/>
                  <a:gd name="connsiteX20" fmla="*/ 232048 w 2205442"/>
                  <a:gd name="connsiteY20" fmla="*/ 1157477 h 2575574"/>
                  <a:gd name="connsiteX21" fmla="*/ 410152 w 2205442"/>
                  <a:gd name="connsiteY21" fmla="*/ 2002133 h 2575574"/>
                  <a:gd name="connsiteX22" fmla="*/ 200924 w 2205442"/>
                  <a:gd name="connsiteY22" fmla="*/ 2575571 h 2575574"/>
                  <a:gd name="connsiteX23" fmla="*/ 7196 w 2205442"/>
                  <a:gd name="connsiteY23" fmla="*/ 1994384 h 2575574"/>
                  <a:gd name="connsiteX24" fmla="*/ 53691 w 2205442"/>
                  <a:gd name="connsiteY24" fmla="*/ 1475191 h 2575574"/>
                  <a:gd name="connsiteX25" fmla="*/ 169927 w 2205442"/>
                  <a:gd name="connsiteY25" fmla="*/ 1188472 h 2575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2205442" h="2575574">
                    <a:moveTo>
                      <a:pt x="169927" y="1188472"/>
                    </a:moveTo>
                    <a:cubicBezTo>
                      <a:pt x="200924" y="1072235"/>
                      <a:pt x="198341" y="926293"/>
                      <a:pt x="239670" y="777768"/>
                    </a:cubicBezTo>
                    <a:cubicBezTo>
                      <a:pt x="280999" y="629243"/>
                      <a:pt x="345576" y="413557"/>
                      <a:pt x="417901" y="297320"/>
                    </a:cubicBezTo>
                    <a:cubicBezTo>
                      <a:pt x="490226" y="181083"/>
                      <a:pt x="567718" y="129422"/>
                      <a:pt x="673623" y="80344"/>
                    </a:cubicBezTo>
                    <a:cubicBezTo>
                      <a:pt x="779528" y="31266"/>
                      <a:pt x="915138" y="9310"/>
                      <a:pt x="1053331" y="2852"/>
                    </a:cubicBezTo>
                    <a:cubicBezTo>
                      <a:pt x="1191524" y="-3606"/>
                      <a:pt x="1381379" y="-2314"/>
                      <a:pt x="1502782" y="41598"/>
                    </a:cubicBezTo>
                    <a:cubicBezTo>
                      <a:pt x="1624185" y="85510"/>
                      <a:pt x="1704261" y="129421"/>
                      <a:pt x="1781752" y="266323"/>
                    </a:cubicBezTo>
                    <a:cubicBezTo>
                      <a:pt x="1859243" y="403225"/>
                      <a:pt x="1927694" y="714482"/>
                      <a:pt x="1967731" y="863008"/>
                    </a:cubicBezTo>
                    <a:cubicBezTo>
                      <a:pt x="2007768" y="1011534"/>
                      <a:pt x="1989687" y="1055447"/>
                      <a:pt x="2021975" y="1157477"/>
                    </a:cubicBezTo>
                    <a:cubicBezTo>
                      <a:pt x="2054263" y="1259507"/>
                      <a:pt x="2136921" y="1299544"/>
                      <a:pt x="2161460" y="1475191"/>
                    </a:cubicBezTo>
                    <a:cubicBezTo>
                      <a:pt x="2185999" y="1650838"/>
                      <a:pt x="2242474" y="2112489"/>
                      <a:pt x="2169209" y="2211361"/>
                    </a:cubicBezTo>
                    <a:cubicBezTo>
                      <a:pt x="2095944" y="2310233"/>
                      <a:pt x="1802186" y="2158276"/>
                      <a:pt x="1721869" y="2068422"/>
                    </a:cubicBezTo>
                    <a:cubicBezTo>
                      <a:pt x="1641552" y="1978568"/>
                      <a:pt x="1646092" y="1775084"/>
                      <a:pt x="1687308" y="1672235"/>
                    </a:cubicBezTo>
                    <a:cubicBezTo>
                      <a:pt x="1663823" y="1569386"/>
                      <a:pt x="1834625" y="1897526"/>
                      <a:pt x="1852706" y="1774831"/>
                    </a:cubicBezTo>
                    <a:cubicBezTo>
                      <a:pt x="1870788" y="1652136"/>
                      <a:pt x="1961582" y="1459264"/>
                      <a:pt x="1944611" y="1227219"/>
                    </a:cubicBezTo>
                    <a:cubicBezTo>
                      <a:pt x="1927640" y="995174"/>
                      <a:pt x="1839997" y="496216"/>
                      <a:pt x="1750882" y="382562"/>
                    </a:cubicBezTo>
                    <a:cubicBezTo>
                      <a:pt x="1661767" y="268908"/>
                      <a:pt x="1483557" y="420016"/>
                      <a:pt x="1371173" y="491050"/>
                    </a:cubicBezTo>
                    <a:cubicBezTo>
                      <a:pt x="1258789" y="562084"/>
                      <a:pt x="1173443" y="808764"/>
                      <a:pt x="1076579" y="808764"/>
                    </a:cubicBezTo>
                    <a:cubicBezTo>
                      <a:pt x="979715" y="808764"/>
                      <a:pt x="906202" y="547876"/>
                      <a:pt x="789986" y="491049"/>
                    </a:cubicBezTo>
                    <a:cubicBezTo>
                      <a:pt x="673770" y="434222"/>
                      <a:pt x="492937" y="333484"/>
                      <a:pt x="418028" y="436806"/>
                    </a:cubicBezTo>
                    <a:cubicBezTo>
                      <a:pt x="343120" y="540128"/>
                      <a:pt x="246276" y="937918"/>
                      <a:pt x="232048" y="1157477"/>
                    </a:cubicBezTo>
                    <a:cubicBezTo>
                      <a:pt x="217820" y="1377036"/>
                      <a:pt x="415339" y="1765784"/>
                      <a:pt x="410152" y="2002133"/>
                    </a:cubicBezTo>
                    <a:cubicBezTo>
                      <a:pt x="404965" y="2238482"/>
                      <a:pt x="268083" y="2576863"/>
                      <a:pt x="200924" y="2575571"/>
                    </a:cubicBezTo>
                    <a:cubicBezTo>
                      <a:pt x="133765" y="2574280"/>
                      <a:pt x="31735" y="2177781"/>
                      <a:pt x="7196" y="1994384"/>
                    </a:cubicBezTo>
                    <a:cubicBezTo>
                      <a:pt x="-17343" y="1810987"/>
                      <a:pt x="26569" y="1609510"/>
                      <a:pt x="53691" y="1475191"/>
                    </a:cubicBezTo>
                    <a:cubicBezTo>
                      <a:pt x="80813" y="1340872"/>
                      <a:pt x="138930" y="1304709"/>
                      <a:pt x="169927" y="1188472"/>
                    </a:cubicBezTo>
                    <a:close/>
                  </a:path>
                </a:pathLst>
              </a:cu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64" name="グループ化 63">
                <a:extLst>
                  <a:ext uri="{FF2B5EF4-FFF2-40B4-BE49-F238E27FC236}">
                    <a16:creationId xmlns:a16="http://schemas.microsoft.com/office/drawing/2014/main" id="{1A76D756-4A4C-4272-9E65-76C8F7DC1D1E}"/>
                  </a:ext>
                </a:extLst>
              </p:cNvPr>
              <p:cNvGrpSpPr/>
              <p:nvPr/>
            </p:nvGrpSpPr>
            <p:grpSpPr>
              <a:xfrm>
                <a:off x="12174567" y="2661197"/>
                <a:ext cx="606536" cy="670555"/>
                <a:chOff x="5556142" y="4567672"/>
                <a:chExt cx="914400" cy="914400"/>
              </a:xfrm>
            </p:grpSpPr>
            <p:sp>
              <p:nvSpPr>
                <p:cNvPr id="79" name="楕円 78">
                  <a:extLst>
                    <a:ext uri="{FF2B5EF4-FFF2-40B4-BE49-F238E27FC236}">
                      <a16:creationId xmlns:a16="http://schemas.microsoft.com/office/drawing/2014/main" id="{A8CF8166-7E63-41E6-B797-B49A15AE06BA}"/>
                    </a:ext>
                  </a:extLst>
                </p:cNvPr>
                <p:cNvSpPr/>
                <p:nvPr/>
              </p:nvSpPr>
              <p:spPr>
                <a:xfrm>
                  <a:off x="5556142" y="4567672"/>
                  <a:ext cx="914400" cy="91440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0" name="楕円 79">
                  <a:extLst>
                    <a:ext uri="{FF2B5EF4-FFF2-40B4-BE49-F238E27FC236}">
                      <a16:creationId xmlns:a16="http://schemas.microsoft.com/office/drawing/2014/main" id="{F299FDEB-7E1A-4415-AFE5-B56E0DEAE653}"/>
                    </a:ext>
                  </a:extLst>
                </p:cNvPr>
                <p:cNvSpPr/>
                <p:nvPr/>
              </p:nvSpPr>
              <p:spPr>
                <a:xfrm>
                  <a:off x="5757620" y="4796727"/>
                  <a:ext cx="511444" cy="511445"/>
                </a:xfrm>
                <a:prstGeom prst="ellipse">
                  <a:avLst/>
                </a:prstGeom>
                <a:solidFill>
                  <a:srgbClr val="002060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5" name="グループ化 64">
                <a:extLst>
                  <a:ext uri="{FF2B5EF4-FFF2-40B4-BE49-F238E27FC236}">
                    <a16:creationId xmlns:a16="http://schemas.microsoft.com/office/drawing/2014/main" id="{87BF1BDE-0C3E-4F45-B60A-B28F2970BFC3}"/>
                  </a:ext>
                </a:extLst>
              </p:cNvPr>
              <p:cNvGrpSpPr/>
              <p:nvPr/>
            </p:nvGrpSpPr>
            <p:grpSpPr>
              <a:xfrm>
                <a:off x="13286276" y="2675129"/>
                <a:ext cx="606536" cy="670555"/>
                <a:chOff x="5556142" y="4567673"/>
                <a:chExt cx="914400" cy="914400"/>
              </a:xfrm>
            </p:grpSpPr>
            <p:sp>
              <p:nvSpPr>
                <p:cNvPr id="77" name="楕円 76">
                  <a:extLst>
                    <a:ext uri="{FF2B5EF4-FFF2-40B4-BE49-F238E27FC236}">
                      <a16:creationId xmlns:a16="http://schemas.microsoft.com/office/drawing/2014/main" id="{12164470-785D-4B8C-9508-F7397C5F1544}"/>
                    </a:ext>
                  </a:extLst>
                </p:cNvPr>
                <p:cNvSpPr/>
                <p:nvPr/>
              </p:nvSpPr>
              <p:spPr>
                <a:xfrm>
                  <a:off x="5556142" y="4567673"/>
                  <a:ext cx="914400" cy="91440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8" name="楕円 77">
                  <a:extLst>
                    <a:ext uri="{FF2B5EF4-FFF2-40B4-BE49-F238E27FC236}">
                      <a16:creationId xmlns:a16="http://schemas.microsoft.com/office/drawing/2014/main" id="{4293C266-47DB-4B87-A5A0-D3A55EB2B8D7}"/>
                    </a:ext>
                  </a:extLst>
                </p:cNvPr>
                <p:cNvSpPr/>
                <p:nvPr/>
              </p:nvSpPr>
              <p:spPr>
                <a:xfrm>
                  <a:off x="5757620" y="4796728"/>
                  <a:ext cx="511444" cy="511445"/>
                </a:xfrm>
                <a:prstGeom prst="ellipse">
                  <a:avLst/>
                </a:prstGeom>
                <a:solidFill>
                  <a:srgbClr val="002060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66" name="フリーフォーム: 図形 65">
                <a:extLst>
                  <a:ext uri="{FF2B5EF4-FFF2-40B4-BE49-F238E27FC236}">
                    <a16:creationId xmlns:a16="http://schemas.microsoft.com/office/drawing/2014/main" id="{CEBE045A-BF71-4068-A030-4664587FDC6A}"/>
                  </a:ext>
                </a:extLst>
              </p:cNvPr>
              <p:cNvSpPr/>
              <p:nvPr/>
            </p:nvSpPr>
            <p:spPr>
              <a:xfrm>
                <a:off x="12624655" y="3052355"/>
                <a:ext cx="788657" cy="735515"/>
              </a:xfrm>
              <a:custGeom>
                <a:avLst/>
                <a:gdLst>
                  <a:gd name="connsiteX0" fmla="*/ 123 w 1345345"/>
                  <a:gd name="connsiteY0" fmla="*/ 341252 h 1023455"/>
                  <a:gd name="connsiteX1" fmla="*/ 488320 w 1345345"/>
                  <a:gd name="connsiteY1" fmla="*/ 23537 h 1023455"/>
                  <a:gd name="connsiteX2" fmla="*/ 899025 w 1345345"/>
                  <a:gd name="connsiteY2" fmla="*/ 31286 h 1023455"/>
                  <a:gd name="connsiteX3" fmla="*/ 1030760 w 1345345"/>
                  <a:gd name="connsiteY3" fmla="*/ 93279 h 1023455"/>
                  <a:gd name="connsiteX4" fmla="*/ 1278733 w 1345345"/>
                  <a:gd name="connsiteY4" fmla="*/ 294757 h 1023455"/>
                  <a:gd name="connsiteX5" fmla="*/ 1309730 w 1345345"/>
                  <a:gd name="connsiteY5" fmla="*/ 364500 h 1023455"/>
                  <a:gd name="connsiteX6" fmla="*/ 829282 w 1345345"/>
                  <a:gd name="connsiteY6" fmla="*/ 496235 h 1023455"/>
                  <a:gd name="connsiteX7" fmla="*/ 589059 w 1345345"/>
                  <a:gd name="connsiteY7" fmla="*/ 1023177 h 1023455"/>
                  <a:gd name="connsiteX8" fmla="*/ 441825 w 1345345"/>
                  <a:gd name="connsiteY8" fmla="*/ 565977 h 1023455"/>
                  <a:gd name="connsiteX9" fmla="*/ 123 w 1345345"/>
                  <a:gd name="connsiteY9" fmla="*/ 341252 h 1023455"/>
                  <a:gd name="connsiteX0" fmla="*/ 123 w 1345345"/>
                  <a:gd name="connsiteY0" fmla="*/ 355009 h 1037212"/>
                  <a:gd name="connsiteX1" fmla="*/ 488320 w 1345345"/>
                  <a:gd name="connsiteY1" fmla="*/ 37294 h 1037212"/>
                  <a:gd name="connsiteX2" fmla="*/ 751791 w 1345345"/>
                  <a:gd name="connsiteY2" fmla="*/ 14047 h 1037212"/>
                  <a:gd name="connsiteX3" fmla="*/ 1030760 w 1345345"/>
                  <a:gd name="connsiteY3" fmla="*/ 107036 h 1037212"/>
                  <a:gd name="connsiteX4" fmla="*/ 1278733 w 1345345"/>
                  <a:gd name="connsiteY4" fmla="*/ 308514 h 1037212"/>
                  <a:gd name="connsiteX5" fmla="*/ 1309730 w 1345345"/>
                  <a:gd name="connsiteY5" fmla="*/ 378257 h 1037212"/>
                  <a:gd name="connsiteX6" fmla="*/ 829282 w 1345345"/>
                  <a:gd name="connsiteY6" fmla="*/ 509992 h 1037212"/>
                  <a:gd name="connsiteX7" fmla="*/ 589059 w 1345345"/>
                  <a:gd name="connsiteY7" fmla="*/ 1036934 h 1037212"/>
                  <a:gd name="connsiteX8" fmla="*/ 441825 w 1345345"/>
                  <a:gd name="connsiteY8" fmla="*/ 579734 h 1037212"/>
                  <a:gd name="connsiteX9" fmla="*/ 123 w 1345345"/>
                  <a:gd name="connsiteY9" fmla="*/ 355009 h 1037212"/>
                  <a:gd name="connsiteX0" fmla="*/ 123 w 1313190"/>
                  <a:gd name="connsiteY0" fmla="*/ 355009 h 1037212"/>
                  <a:gd name="connsiteX1" fmla="*/ 488320 w 1313190"/>
                  <a:gd name="connsiteY1" fmla="*/ 37294 h 1037212"/>
                  <a:gd name="connsiteX2" fmla="*/ 751791 w 1313190"/>
                  <a:gd name="connsiteY2" fmla="*/ 14047 h 1037212"/>
                  <a:gd name="connsiteX3" fmla="*/ 1030760 w 1313190"/>
                  <a:gd name="connsiteY3" fmla="*/ 107036 h 1037212"/>
                  <a:gd name="connsiteX4" fmla="*/ 1309730 w 1313190"/>
                  <a:gd name="connsiteY4" fmla="*/ 378257 h 1037212"/>
                  <a:gd name="connsiteX5" fmla="*/ 829282 w 1313190"/>
                  <a:gd name="connsiteY5" fmla="*/ 509992 h 1037212"/>
                  <a:gd name="connsiteX6" fmla="*/ 589059 w 1313190"/>
                  <a:gd name="connsiteY6" fmla="*/ 1036934 h 1037212"/>
                  <a:gd name="connsiteX7" fmla="*/ 441825 w 1313190"/>
                  <a:gd name="connsiteY7" fmla="*/ 579734 h 1037212"/>
                  <a:gd name="connsiteX8" fmla="*/ 123 w 1313190"/>
                  <a:gd name="connsiteY8" fmla="*/ 355009 h 1037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13190" h="1037212">
                    <a:moveTo>
                      <a:pt x="123" y="355009"/>
                    </a:moveTo>
                    <a:cubicBezTo>
                      <a:pt x="7872" y="264602"/>
                      <a:pt x="363042" y="94121"/>
                      <a:pt x="488320" y="37294"/>
                    </a:cubicBezTo>
                    <a:cubicBezTo>
                      <a:pt x="613598" y="-19533"/>
                      <a:pt x="661384" y="2423"/>
                      <a:pt x="751791" y="14047"/>
                    </a:cubicBezTo>
                    <a:cubicBezTo>
                      <a:pt x="842198" y="25671"/>
                      <a:pt x="937770" y="46334"/>
                      <a:pt x="1030760" y="107036"/>
                    </a:cubicBezTo>
                    <a:cubicBezTo>
                      <a:pt x="1123750" y="167738"/>
                      <a:pt x="1343310" y="311098"/>
                      <a:pt x="1309730" y="378257"/>
                    </a:cubicBezTo>
                    <a:cubicBezTo>
                      <a:pt x="1276150" y="445416"/>
                      <a:pt x="949394" y="400213"/>
                      <a:pt x="829282" y="509992"/>
                    </a:cubicBezTo>
                    <a:cubicBezTo>
                      <a:pt x="709170" y="619772"/>
                      <a:pt x="653635" y="1025310"/>
                      <a:pt x="589059" y="1036934"/>
                    </a:cubicBezTo>
                    <a:cubicBezTo>
                      <a:pt x="524483" y="1048558"/>
                      <a:pt x="532232" y="693388"/>
                      <a:pt x="441825" y="579734"/>
                    </a:cubicBezTo>
                    <a:cubicBezTo>
                      <a:pt x="351418" y="466080"/>
                      <a:pt x="-7626" y="445416"/>
                      <a:pt x="123" y="355009"/>
                    </a:cubicBez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楕円 66">
                <a:extLst>
                  <a:ext uri="{FF2B5EF4-FFF2-40B4-BE49-F238E27FC236}">
                    <a16:creationId xmlns:a16="http://schemas.microsoft.com/office/drawing/2014/main" id="{409C15A0-B066-453E-962B-B49FB06CC579}"/>
                  </a:ext>
                </a:extLst>
              </p:cNvPr>
              <p:cNvSpPr/>
              <p:nvPr/>
            </p:nvSpPr>
            <p:spPr>
              <a:xfrm>
                <a:off x="11859235" y="3153284"/>
                <a:ext cx="382694" cy="423086"/>
              </a:xfrm>
              <a:prstGeom prst="ellipse">
                <a:avLst/>
              </a:prstGeom>
              <a:solidFill>
                <a:srgbClr val="BCE5F2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" name="楕円 67">
                <a:extLst>
                  <a:ext uri="{FF2B5EF4-FFF2-40B4-BE49-F238E27FC236}">
                    <a16:creationId xmlns:a16="http://schemas.microsoft.com/office/drawing/2014/main" id="{67ED3A0D-B5D8-4F4D-99F4-951321CD33F9}"/>
                  </a:ext>
                </a:extLst>
              </p:cNvPr>
              <p:cNvSpPr/>
              <p:nvPr/>
            </p:nvSpPr>
            <p:spPr>
              <a:xfrm>
                <a:off x="13835109" y="3142120"/>
                <a:ext cx="382694" cy="423086"/>
              </a:xfrm>
              <a:prstGeom prst="ellipse">
                <a:avLst/>
              </a:prstGeom>
              <a:solidFill>
                <a:srgbClr val="BCE5F2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" name="フリーフォーム: 図形 68">
                <a:extLst>
                  <a:ext uri="{FF2B5EF4-FFF2-40B4-BE49-F238E27FC236}">
                    <a16:creationId xmlns:a16="http://schemas.microsoft.com/office/drawing/2014/main" id="{8E6E0BC0-DC08-4D3C-A39B-43F9069F15EF}"/>
                  </a:ext>
                </a:extLst>
              </p:cNvPr>
              <p:cNvSpPr/>
              <p:nvPr/>
            </p:nvSpPr>
            <p:spPr>
              <a:xfrm>
                <a:off x="12151028" y="5838161"/>
                <a:ext cx="687426" cy="663305"/>
              </a:xfrm>
              <a:custGeom>
                <a:avLst/>
                <a:gdLst>
                  <a:gd name="connsiteX0" fmla="*/ 418604 w 728603"/>
                  <a:gd name="connsiteY0" fmla="*/ 0 h 914409"/>
                  <a:gd name="connsiteX1" fmla="*/ 426353 w 728603"/>
                  <a:gd name="connsiteY1" fmla="*/ 596685 h 914409"/>
                  <a:gd name="connsiteX2" fmla="*/ 356611 w 728603"/>
                  <a:gd name="connsiteY2" fmla="*/ 681925 h 914409"/>
                  <a:gd name="connsiteX3" fmla="*/ 150 w 728603"/>
                  <a:gd name="connsiteY3" fmla="*/ 821410 h 914409"/>
                  <a:gd name="connsiteX4" fmla="*/ 403106 w 728603"/>
                  <a:gd name="connsiteY4" fmla="*/ 751668 h 914409"/>
                  <a:gd name="connsiteX5" fmla="*/ 395357 w 728603"/>
                  <a:gd name="connsiteY5" fmla="*/ 914400 h 914409"/>
                  <a:gd name="connsiteX6" fmla="*/ 527092 w 728603"/>
                  <a:gd name="connsiteY6" fmla="*/ 759417 h 914409"/>
                  <a:gd name="connsiteX7" fmla="*/ 728570 w 728603"/>
                  <a:gd name="connsiteY7" fmla="*/ 798162 h 914409"/>
                  <a:gd name="connsiteX8" fmla="*/ 511594 w 728603"/>
                  <a:gd name="connsiteY8" fmla="*/ 666427 h 914409"/>
                  <a:gd name="connsiteX9" fmla="*/ 511594 w 728603"/>
                  <a:gd name="connsiteY9" fmla="*/ 619932 h 914409"/>
                  <a:gd name="connsiteX10" fmla="*/ 511594 w 728603"/>
                  <a:gd name="connsiteY10" fmla="*/ 77491 h 914409"/>
                  <a:gd name="connsiteX0" fmla="*/ 418604 w 728576"/>
                  <a:gd name="connsiteY0" fmla="*/ 0 h 914409"/>
                  <a:gd name="connsiteX1" fmla="*/ 426353 w 728576"/>
                  <a:gd name="connsiteY1" fmla="*/ 596685 h 914409"/>
                  <a:gd name="connsiteX2" fmla="*/ 356611 w 728576"/>
                  <a:gd name="connsiteY2" fmla="*/ 681925 h 914409"/>
                  <a:gd name="connsiteX3" fmla="*/ 150 w 728576"/>
                  <a:gd name="connsiteY3" fmla="*/ 821410 h 914409"/>
                  <a:gd name="connsiteX4" fmla="*/ 403106 w 728576"/>
                  <a:gd name="connsiteY4" fmla="*/ 751668 h 914409"/>
                  <a:gd name="connsiteX5" fmla="*/ 395357 w 728576"/>
                  <a:gd name="connsiteY5" fmla="*/ 914400 h 914409"/>
                  <a:gd name="connsiteX6" fmla="*/ 527092 w 728576"/>
                  <a:gd name="connsiteY6" fmla="*/ 759417 h 914409"/>
                  <a:gd name="connsiteX7" fmla="*/ 728570 w 728576"/>
                  <a:gd name="connsiteY7" fmla="*/ 798162 h 914409"/>
                  <a:gd name="connsiteX8" fmla="*/ 534361 w 728576"/>
                  <a:gd name="connsiteY8" fmla="*/ 676184 h 914409"/>
                  <a:gd name="connsiteX9" fmla="*/ 511594 w 728576"/>
                  <a:gd name="connsiteY9" fmla="*/ 619932 h 914409"/>
                  <a:gd name="connsiteX10" fmla="*/ 511594 w 728576"/>
                  <a:gd name="connsiteY10" fmla="*/ 77491 h 914409"/>
                  <a:gd name="connsiteX0" fmla="*/ 418564 w 728536"/>
                  <a:gd name="connsiteY0" fmla="*/ 0 h 914409"/>
                  <a:gd name="connsiteX1" fmla="*/ 426313 w 728536"/>
                  <a:gd name="connsiteY1" fmla="*/ 596685 h 914409"/>
                  <a:gd name="connsiteX2" fmla="*/ 363076 w 728536"/>
                  <a:gd name="connsiteY2" fmla="*/ 685177 h 914409"/>
                  <a:gd name="connsiteX3" fmla="*/ 110 w 728536"/>
                  <a:gd name="connsiteY3" fmla="*/ 821410 h 914409"/>
                  <a:gd name="connsiteX4" fmla="*/ 403066 w 728536"/>
                  <a:gd name="connsiteY4" fmla="*/ 751668 h 914409"/>
                  <a:gd name="connsiteX5" fmla="*/ 395317 w 728536"/>
                  <a:gd name="connsiteY5" fmla="*/ 914400 h 914409"/>
                  <a:gd name="connsiteX6" fmla="*/ 527052 w 728536"/>
                  <a:gd name="connsiteY6" fmla="*/ 759417 h 914409"/>
                  <a:gd name="connsiteX7" fmla="*/ 728530 w 728536"/>
                  <a:gd name="connsiteY7" fmla="*/ 798162 h 914409"/>
                  <a:gd name="connsiteX8" fmla="*/ 534321 w 728536"/>
                  <a:gd name="connsiteY8" fmla="*/ 676184 h 914409"/>
                  <a:gd name="connsiteX9" fmla="*/ 511554 w 728536"/>
                  <a:gd name="connsiteY9" fmla="*/ 619932 h 914409"/>
                  <a:gd name="connsiteX10" fmla="*/ 511554 w 728536"/>
                  <a:gd name="connsiteY10" fmla="*/ 77491 h 914409"/>
                  <a:gd name="connsiteX0" fmla="*/ 450703 w 728536"/>
                  <a:gd name="connsiteY0" fmla="*/ 201059 h 836918"/>
                  <a:gd name="connsiteX1" fmla="*/ 426313 w 728536"/>
                  <a:gd name="connsiteY1" fmla="*/ 519194 h 836918"/>
                  <a:gd name="connsiteX2" fmla="*/ 363076 w 728536"/>
                  <a:gd name="connsiteY2" fmla="*/ 607686 h 836918"/>
                  <a:gd name="connsiteX3" fmla="*/ 110 w 728536"/>
                  <a:gd name="connsiteY3" fmla="*/ 743919 h 836918"/>
                  <a:gd name="connsiteX4" fmla="*/ 403066 w 728536"/>
                  <a:gd name="connsiteY4" fmla="*/ 674177 h 836918"/>
                  <a:gd name="connsiteX5" fmla="*/ 395317 w 728536"/>
                  <a:gd name="connsiteY5" fmla="*/ 836909 h 836918"/>
                  <a:gd name="connsiteX6" fmla="*/ 527052 w 728536"/>
                  <a:gd name="connsiteY6" fmla="*/ 681926 h 836918"/>
                  <a:gd name="connsiteX7" fmla="*/ 728530 w 728536"/>
                  <a:gd name="connsiteY7" fmla="*/ 720671 h 836918"/>
                  <a:gd name="connsiteX8" fmla="*/ 534321 w 728536"/>
                  <a:gd name="connsiteY8" fmla="*/ 598693 h 836918"/>
                  <a:gd name="connsiteX9" fmla="*/ 511554 w 728536"/>
                  <a:gd name="connsiteY9" fmla="*/ 542441 h 836918"/>
                  <a:gd name="connsiteX10" fmla="*/ 511554 w 728536"/>
                  <a:gd name="connsiteY10" fmla="*/ 0 h 836918"/>
                  <a:gd name="connsiteX0" fmla="*/ 450703 w 728536"/>
                  <a:gd name="connsiteY0" fmla="*/ 0 h 635859"/>
                  <a:gd name="connsiteX1" fmla="*/ 426313 w 728536"/>
                  <a:gd name="connsiteY1" fmla="*/ 318135 h 635859"/>
                  <a:gd name="connsiteX2" fmla="*/ 363076 w 728536"/>
                  <a:gd name="connsiteY2" fmla="*/ 406627 h 635859"/>
                  <a:gd name="connsiteX3" fmla="*/ 110 w 728536"/>
                  <a:gd name="connsiteY3" fmla="*/ 542860 h 635859"/>
                  <a:gd name="connsiteX4" fmla="*/ 403066 w 728536"/>
                  <a:gd name="connsiteY4" fmla="*/ 473118 h 635859"/>
                  <a:gd name="connsiteX5" fmla="*/ 395317 w 728536"/>
                  <a:gd name="connsiteY5" fmla="*/ 635850 h 635859"/>
                  <a:gd name="connsiteX6" fmla="*/ 527052 w 728536"/>
                  <a:gd name="connsiteY6" fmla="*/ 480867 h 635859"/>
                  <a:gd name="connsiteX7" fmla="*/ 728530 w 728536"/>
                  <a:gd name="connsiteY7" fmla="*/ 519612 h 635859"/>
                  <a:gd name="connsiteX8" fmla="*/ 534321 w 728536"/>
                  <a:gd name="connsiteY8" fmla="*/ 397634 h 635859"/>
                  <a:gd name="connsiteX9" fmla="*/ 511554 w 728536"/>
                  <a:gd name="connsiteY9" fmla="*/ 341382 h 635859"/>
                  <a:gd name="connsiteX10" fmla="*/ 522269 w 728536"/>
                  <a:gd name="connsiteY10" fmla="*/ 2497 h 635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28536" h="635859">
                    <a:moveTo>
                      <a:pt x="450703" y="0"/>
                    </a:moveTo>
                    <a:cubicBezTo>
                      <a:pt x="459743" y="241515"/>
                      <a:pt x="440917" y="250364"/>
                      <a:pt x="426313" y="318135"/>
                    </a:cubicBezTo>
                    <a:cubicBezTo>
                      <a:pt x="411709" y="385906"/>
                      <a:pt x="434110" y="369173"/>
                      <a:pt x="363076" y="406627"/>
                    </a:cubicBezTo>
                    <a:cubicBezTo>
                      <a:pt x="292042" y="444081"/>
                      <a:pt x="-6555" y="531778"/>
                      <a:pt x="110" y="542860"/>
                    </a:cubicBezTo>
                    <a:cubicBezTo>
                      <a:pt x="6775" y="553942"/>
                      <a:pt x="337198" y="457620"/>
                      <a:pt x="403066" y="473118"/>
                    </a:cubicBezTo>
                    <a:cubicBezTo>
                      <a:pt x="468934" y="488616"/>
                      <a:pt x="374653" y="634559"/>
                      <a:pt x="395317" y="635850"/>
                    </a:cubicBezTo>
                    <a:cubicBezTo>
                      <a:pt x="415981" y="637141"/>
                      <a:pt x="471517" y="500240"/>
                      <a:pt x="527052" y="480867"/>
                    </a:cubicBezTo>
                    <a:cubicBezTo>
                      <a:pt x="582587" y="461494"/>
                      <a:pt x="727319" y="533484"/>
                      <a:pt x="728530" y="519612"/>
                    </a:cubicBezTo>
                    <a:cubicBezTo>
                      <a:pt x="729742" y="505740"/>
                      <a:pt x="570484" y="427339"/>
                      <a:pt x="534321" y="397634"/>
                    </a:cubicBezTo>
                    <a:cubicBezTo>
                      <a:pt x="498158" y="367929"/>
                      <a:pt x="511554" y="341382"/>
                      <a:pt x="511554" y="341382"/>
                    </a:cubicBezTo>
                    <a:lnTo>
                      <a:pt x="522269" y="2497"/>
                    </a:lnTo>
                  </a:path>
                </a:pathLst>
              </a:custGeom>
              <a:solidFill>
                <a:srgbClr val="FFCC00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" name="フリーフォーム: 図形 69">
                <a:extLst>
                  <a:ext uri="{FF2B5EF4-FFF2-40B4-BE49-F238E27FC236}">
                    <a16:creationId xmlns:a16="http://schemas.microsoft.com/office/drawing/2014/main" id="{0B93DD66-EE5E-4BE8-BF9B-87A21059CCBF}"/>
                  </a:ext>
                </a:extLst>
              </p:cNvPr>
              <p:cNvSpPr/>
              <p:nvPr/>
            </p:nvSpPr>
            <p:spPr>
              <a:xfrm flipH="1">
                <a:off x="13278035" y="5838161"/>
                <a:ext cx="687426" cy="663305"/>
              </a:xfrm>
              <a:custGeom>
                <a:avLst/>
                <a:gdLst>
                  <a:gd name="connsiteX0" fmla="*/ 418604 w 728603"/>
                  <a:gd name="connsiteY0" fmla="*/ 0 h 914409"/>
                  <a:gd name="connsiteX1" fmla="*/ 426353 w 728603"/>
                  <a:gd name="connsiteY1" fmla="*/ 596685 h 914409"/>
                  <a:gd name="connsiteX2" fmla="*/ 356611 w 728603"/>
                  <a:gd name="connsiteY2" fmla="*/ 681925 h 914409"/>
                  <a:gd name="connsiteX3" fmla="*/ 150 w 728603"/>
                  <a:gd name="connsiteY3" fmla="*/ 821410 h 914409"/>
                  <a:gd name="connsiteX4" fmla="*/ 403106 w 728603"/>
                  <a:gd name="connsiteY4" fmla="*/ 751668 h 914409"/>
                  <a:gd name="connsiteX5" fmla="*/ 395357 w 728603"/>
                  <a:gd name="connsiteY5" fmla="*/ 914400 h 914409"/>
                  <a:gd name="connsiteX6" fmla="*/ 527092 w 728603"/>
                  <a:gd name="connsiteY6" fmla="*/ 759417 h 914409"/>
                  <a:gd name="connsiteX7" fmla="*/ 728570 w 728603"/>
                  <a:gd name="connsiteY7" fmla="*/ 798162 h 914409"/>
                  <a:gd name="connsiteX8" fmla="*/ 511594 w 728603"/>
                  <a:gd name="connsiteY8" fmla="*/ 666427 h 914409"/>
                  <a:gd name="connsiteX9" fmla="*/ 511594 w 728603"/>
                  <a:gd name="connsiteY9" fmla="*/ 619932 h 914409"/>
                  <a:gd name="connsiteX10" fmla="*/ 511594 w 728603"/>
                  <a:gd name="connsiteY10" fmla="*/ 77491 h 914409"/>
                  <a:gd name="connsiteX0" fmla="*/ 418604 w 728576"/>
                  <a:gd name="connsiteY0" fmla="*/ 0 h 914409"/>
                  <a:gd name="connsiteX1" fmla="*/ 426353 w 728576"/>
                  <a:gd name="connsiteY1" fmla="*/ 596685 h 914409"/>
                  <a:gd name="connsiteX2" fmla="*/ 356611 w 728576"/>
                  <a:gd name="connsiteY2" fmla="*/ 681925 h 914409"/>
                  <a:gd name="connsiteX3" fmla="*/ 150 w 728576"/>
                  <a:gd name="connsiteY3" fmla="*/ 821410 h 914409"/>
                  <a:gd name="connsiteX4" fmla="*/ 403106 w 728576"/>
                  <a:gd name="connsiteY4" fmla="*/ 751668 h 914409"/>
                  <a:gd name="connsiteX5" fmla="*/ 395357 w 728576"/>
                  <a:gd name="connsiteY5" fmla="*/ 914400 h 914409"/>
                  <a:gd name="connsiteX6" fmla="*/ 527092 w 728576"/>
                  <a:gd name="connsiteY6" fmla="*/ 759417 h 914409"/>
                  <a:gd name="connsiteX7" fmla="*/ 728570 w 728576"/>
                  <a:gd name="connsiteY7" fmla="*/ 798162 h 914409"/>
                  <a:gd name="connsiteX8" fmla="*/ 534361 w 728576"/>
                  <a:gd name="connsiteY8" fmla="*/ 676184 h 914409"/>
                  <a:gd name="connsiteX9" fmla="*/ 511594 w 728576"/>
                  <a:gd name="connsiteY9" fmla="*/ 619932 h 914409"/>
                  <a:gd name="connsiteX10" fmla="*/ 511594 w 728576"/>
                  <a:gd name="connsiteY10" fmla="*/ 77491 h 914409"/>
                  <a:gd name="connsiteX0" fmla="*/ 418564 w 728536"/>
                  <a:gd name="connsiteY0" fmla="*/ 0 h 914409"/>
                  <a:gd name="connsiteX1" fmla="*/ 426313 w 728536"/>
                  <a:gd name="connsiteY1" fmla="*/ 596685 h 914409"/>
                  <a:gd name="connsiteX2" fmla="*/ 363076 w 728536"/>
                  <a:gd name="connsiteY2" fmla="*/ 685177 h 914409"/>
                  <a:gd name="connsiteX3" fmla="*/ 110 w 728536"/>
                  <a:gd name="connsiteY3" fmla="*/ 821410 h 914409"/>
                  <a:gd name="connsiteX4" fmla="*/ 403066 w 728536"/>
                  <a:gd name="connsiteY4" fmla="*/ 751668 h 914409"/>
                  <a:gd name="connsiteX5" fmla="*/ 395317 w 728536"/>
                  <a:gd name="connsiteY5" fmla="*/ 914400 h 914409"/>
                  <a:gd name="connsiteX6" fmla="*/ 527052 w 728536"/>
                  <a:gd name="connsiteY6" fmla="*/ 759417 h 914409"/>
                  <a:gd name="connsiteX7" fmla="*/ 728530 w 728536"/>
                  <a:gd name="connsiteY7" fmla="*/ 798162 h 914409"/>
                  <a:gd name="connsiteX8" fmla="*/ 534321 w 728536"/>
                  <a:gd name="connsiteY8" fmla="*/ 676184 h 914409"/>
                  <a:gd name="connsiteX9" fmla="*/ 511554 w 728536"/>
                  <a:gd name="connsiteY9" fmla="*/ 619932 h 914409"/>
                  <a:gd name="connsiteX10" fmla="*/ 511554 w 728536"/>
                  <a:gd name="connsiteY10" fmla="*/ 77491 h 914409"/>
                  <a:gd name="connsiteX0" fmla="*/ 450703 w 728536"/>
                  <a:gd name="connsiteY0" fmla="*/ 201059 h 836918"/>
                  <a:gd name="connsiteX1" fmla="*/ 426313 w 728536"/>
                  <a:gd name="connsiteY1" fmla="*/ 519194 h 836918"/>
                  <a:gd name="connsiteX2" fmla="*/ 363076 w 728536"/>
                  <a:gd name="connsiteY2" fmla="*/ 607686 h 836918"/>
                  <a:gd name="connsiteX3" fmla="*/ 110 w 728536"/>
                  <a:gd name="connsiteY3" fmla="*/ 743919 h 836918"/>
                  <a:gd name="connsiteX4" fmla="*/ 403066 w 728536"/>
                  <a:gd name="connsiteY4" fmla="*/ 674177 h 836918"/>
                  <a:gd name="connsiteX5" fmla="*/ 395317 w 728536"/>
                  <a:gd name="connsiteY5" fmla="*/ 836909 h 836918"/>
                  <a:gd name="connsiteX6" fmla="*/ 527052 w 728536"/>
                  <a:gd name="connsiteY6" fmla="*/ 681926 h 836918"/>
                  <a:gd name="connsiteX7" fmla="*/ 728530 w 728536"/>
                  <a:gd name="connsiteY7" fmla="*/ 720671 h 836918"/>
                  <a:gd name="connsiteX8" fmla="*/ 534321 w 728536"/>
                  <a:gd name="connsiteY8" fmla="*/ 598693 h 836918"/>
                  <a:gd name="connsiteX9" fmla="*/ 511554 w 728536"/>
                  <a:gd name="connsiteY9" fmla="*/ 542441 h 836918"/>
                  <a:gd name="connsiteX10" fmla="*/ 511554 w 728536"/>
                  <a:gd name="connsiteY10" fmla="*/ 0 h 836918"/>
                  <a:gd name="connsiteX0" fmla="*/ 450703 w 728536"/>
                  <a:gd name="connsiteY0" fmla="*/ 0 h 635859"/>
                  <a:gd name="connsiteX1" fmla="*/ 426313 w 728536"/>
                  <a:gd name="connsiteY1" fmla="*/ 318135 h 635859"/>
                  <a:gd name="connsiteX2" fmla="*/ 363076 w 728536"/>
                  <a:gd name="connsiteY2" fmla="*/ 406627 h 635859"/>
                  <a:gd name="connsiteX3" fmla="*/ 110 w 728536"/>
                  <a:gd name="connsiteY3" fmla="*/ 542860 h 635859"/>
                  <a:gd name="connsiteX4" fmla="*/ 403066 w 728536"/>
                  <a:gd name="connsiteY4" fmla="*/ 473118 h 635859"/>
                  <a:gd name="connsiteX5" fmla="*/ 395317 w 728536"/>
                  <a:gd name="connsiteY5" fmla="*/ 635850 h 635859"/>
                  <a:gd name="connsiteX6" fmla="*/ 527052 w 728536"/>
                  <a:gd name="connsiteY6" fmla="*/ 480867 h 635859"/>
                  <a:gd name="connsiteX7" fmla="*/ 728530 w 728536"/>
                  <a:gd name="connsiteY7" fmla="*/ 519612 h 635859"/>
                  <a:gd name="connsiteX8" fmla="*/ 534321 w 728536"/>
                  <a:gd name="connsiteY8" fmla="*/ 397634 h 635859"/>
                  <a:gd name="connsiteX9" fmla="*/ 511554 w 728536"/>
                  <a:gd name="connsiteY9" fmla="*/ 341382 h 635859"/>
                  <a:gd name="connsiteX10" fmla="*/ 522269 w 728536"/>
                  <a:gd name="connsiteY10" fmla="*/ 2497 h 635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28536" h="635859">
                    <a:moveTo>
                      <a:pt x="450703" y="0"/>
                    </a:moveTo>
                    <a:cubicBezTo>
                      <a:pt x="459743" y="241515"/>
                      <a:pt x="440917" y="250364"/>
                      <a:pt x="426313" y="318135"/>
                    </a:cubicBezTo>
                    <a:cubicBezTo>
                      <a:pt x="411709" y="385906"/>
                      <a:pt x="434110" y="369173"/>
                      <a:pt x="363076" y="406627"/>
                    </a:cubicBezTo>
                    <a:cubicBezTo>
                      <a:pt x="292042" y="444081"/>
                      <a:pt x="-6555" y="531778"/>
                      <a:pt x="110" y="542860"/>
                    </a:cubicBezTo>
                    <a:cubicBezTo>
                      <a:pt x="6775" y="553942"/>
                      <a:pt x="337198" y="457620"/>
                      <a:pt x="403066" y="473118"/>
                    </a:cubicBezTo>
                    <a:cubicBezTo>
                      <a:pt x="468934" y="488616"/>
                      <a:pt x="374653" y="634559"/>
                      <a:pt x="395317" y="635850"/>
                    </a:cubicBezTo>
                    <a:cubicBezTo>
                      <a:pt x="415981" y="637141"/>
                      <a:pt x="471517" y="500240"/>
                      <a:pt x="527052" y="480867"/>
                    </a:cubicBezTo>
                    <a:cubicBezTo>
                      <a:pt x="582587" y="461494"/>
                      <a:pt x="727319" y="533484"/>
                      <a:pt x="728530" y="519612"/>
                    </a:cubicBezTo>
                    <a:cubicBezTo>
                      <a:pt x="729742" y="505740"/>
                      <a:pt x="570484" y="427339"/>
                      <a:pt x="534321" y="397634"/>
                    </a:cubicBezTo>
                    <a:cubicBezTo>
                      <a:pt x="498158" y="367929"/>
                      <a:pt x="511554" y="341382"/>
                      <a:pt x="511554" y="341382"/>
                    </a:cubicBezTo>
                    <a:lnTo>
                      <a:pt x="522269" y="2497"/>
                    </a:lnTo>
                  </a:path>
                </a:pathLst>
              </a:custGeom>
              <a:solidFill>
                <a:srgbClr val="FFCC00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" name="フリーフォーム: 図形 70">
                <a:extLst>
                  <a:ext uri="{FF2B5EF4-FFF2-40B4-BE49-F238E27FC236}">
                    <a16:creationId xmlns:a16="http://schemas.microsoft.com/office/drawing/2014/main" id="{B7B12260-A2B0-4B7D-B4A7-1BE7D701073E}"/>
                  </a:ext>
                </a:extLst>
              </p:cNvPr>
              <p:cNvSpPr/>
              <p:nvPr/>
            </p:nvSpPr>
            <p:spPr>
              <a:xfrm rot="4028324">
                <a:off x="14163162" y="4303926"/>
                <a:ext cx="338040" cy="380071"/>
              </a:xfrm>
              <a:custGeom>
                <a:avLst/>
                <a:gdLst>
                  <a:gd name="connsiteX0" fmla="*/ 3012 w 284993"/>
                  <a:gd name="connsiteY0" fmla="*/ 14820 h 262967"/>
                  <a:gd name="connsiteX1" fmla="*/ 281981 w 284993"/>
                  <a:gd name="connsiteY1" fmla="*/ 262793 h 262967"/>
                  <a:gd name="connsiteX2" fmla="*/ 142496 w 284993"/>
                  <a:gd name="connsiteY2" fmla="*/ 53566 h 262967"/>
                  <a:gd name="connsiteX3" fmla="*/ 3012 w 284993"/>
                  <a:gd name="connsiteY3" fmla="*/ 14820 h 262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4993" h="262967">
                    <a:moveTo>
                      <a:pt x="3012" y="14820"/>
                    </a:moveTo>
                    <a:cubicBezTo>
                      <a:pt x="26259" y="49691"/>
                      <a:pt x="258734" y="256335"/>
                      <a:pt x="281981" y="262793"/>
                    </a:cubicBezTo>
                    <a:cubicBezTo>
                      <a:pt x="305228" y="269251"/>
                      <a:pt x="187699" y="94895"/>
                      <a:pt x="142496" y="53566"/>
                    </a:cubicBezTo>
                    <a:cubicBezTo>
                      <a:pt x="97293" y="12237"/>
                      <a:pt x="-20235" y="-20051"/>
                      <a:pt x="3012" y="14820"/>
                    </a:cubicBezTo>
                    <a:close/>
                  </a:path>
                </a:pathLst>
              </a:custGeom>
              <a:solidFill>
                <a:srgbClr val="BCE5F2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2" name="フリーフォーム: 図形 71">
                <a:extLst>
                  <a:ext uri="{FF2B5EF4-FFF2-40B4-BE49-F238E27FC236}">
                    <a16:creationId xmlns:a16="http://schemas.microsoft.com/office/drawing/2014/main" id="{3A9EC950-AAE7-4433-98DE-771B41684463}"/>
                  </a:ext>
                </a:extLst>
              </p:cNvPr>
              <p:cNvSpPr/>
              <p:nvPr/>
            </p:nvSpPr>
            <p:spPr>
              <a:xfrm rot="9995782">
                <a:off x="13920273" y="4603090"/>
                <a:ext cx="157308" cy="255403"/>
              </a:xfrm>
              <a:custGeom>
                <a:avLst/>
                <a:gdLst>
                  <a:gd name="connsiteX0" fmla="*/ 3012 w 284993"/>
                  <a:gd name="connsiteY0" fmla="*/ 14820 h 262967"/>
                  <a:gd name="connsiteX1" fmla="*/ 281981 w 284993"/>
                  <a:gd name="connsiteY1" fmla="*/ 262793 h 262967"/>
                  <a:gd name="connsiteX2" fmla="*/ 142496 w 284993"/>
                  <a:gd name="connsiteY2" fmla="*/ 53566 h 262967"/>
                  <a:gd name="connsiteX3" fmla="*/ 3012 w 284993"/>
                  <a:gd name="connsiteY3" fmla="*/ 14820 h 262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4993" h="262967">
                    <a:moveTo>
                      <a:pt x="3012" y="14820"/>
                    </a:moveTo>
                    <a:cubicBezTo>
                      <a:pt x="26259" y="49691"/>
                      <a:pt x="258734" y="256335"/>
                      <a:pt x="281981" y="262793"/>
                    </a:cubicBezTo>
                    <a:cubicBezTo>
                      <a:pt x="305228" y="269251"/>
                      <a:pt x="187699" y="94895"/>
                      <a:pt x="142496" y="53566"/>
                    </a:cubicBezTo>
                    <a:cubicBezTo>
                      <a:pt x="97293" y="12237"/>
                      <a:pt x="-20235" y="-20051"/>
                      <a:pt x="3012" y="14820"/>
                    </a:cubicBezTo>
                    <a:close/>
                  </a:path>
                </a:pathLst>
              </a:custGeom>
              <a:solidFill>
                <a:srgbClr val="BCE5F2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3" name="フリーフォーム: 図形 72">
                <a:extLst>
                  <a:ext uri="{FF2B5EF4-FFF2-40B4-BE49-F238E27FC236}">
                    <a16:creationId xmlns:a16="http://schemas.microsoft.com/office/drawing/2014/main" id="{56B4E623-38D6-4E1C-9055-FCB43FA91E80}"/>
                  </a:ext>
                </a:extLst>
              </p:cNvPr>
              <p:cNvSpPr/>
              <p:nvPr/>
            </p:nvSpPr>
            <p:spPr>
              <a:xfrm rot="19764861" flipH="1">
                <a:off x="11674471" y="4091760"/>
                <a:ext cx="338040" cy="380071"/>
              </a:xfrm>
              <a:custGeom>
                <a:avLst/>
                <a:gdLst>
                  <a:gd name="connsiteX0" fmla="*/ 3012 w 284993"/>
                  <a:gd name="connsiteY0" fmla="*/ 14820 h 262967"/>
                  <a:gd name="connsiteX1" fmla="*/ 281981 w 284993"/>
                  <a:gd name="connsiteY1" fmla="*/ 262793 h 262967"/>
                  <a:gd name="connsiteX2" fmla="*/ 142496 w 284993"/>
                  <a:gd name="connsiteY2" fmla="*/ 53566 h 262967"/>
                  <a:gd name="connsiteX3" fmla="*/ 3012 w 284993"/>
                  <a:gd name="connsiteY3" fmla="*/ 14820 h 262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4993" h="262967">
                    <a:moveTo>
                      <a:pt x="3012" y="14820"/>
                    </a:moveTo>
                    <a:cubicBezTo>
                      <a:pt x="26259" y="49691"/>
                      <a:pt x="258734" y="256335"/>
                      <a:pt x="281981" y="262793"/>
                    </a:cubicBezTo>
                    <a:cubicBezTo>
                      <a:pt x="305228" y="269251"/>
                      <a:pt x="187699" y="94895"/>
                      <a:pt x="142496" y="53566"/>
                    </a:cubicBezTo>
                    <a:cubicBezTo>
                      <a:pt x="97293" y="12237"/>
                      <a:pt x="-20235" y="-20051"/>
                      <a:pt x="3012" y="14820"/>
                    </a:cubicBezTo>
                    <a:close/>
                  </a:path>
                </a:pathLst>
              </a:custGeom>
              <a:solidFill>
                <a:srgbClr val="BCE5F2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4" name="フリーフォーム: 図形 73">
                <a:extLst>
                  <a:ext uri="{FF2B5EF4-FFF2-40B4-BE49-F238E27FC236}">
                    <a16:creationId xmlns:a16="http://schemas.microsoft.com/office/drawing/2014/main" id="{6EDF0A12-3AF7-443C-ABBD-E43A20459188}"/>
                  </a:ext>
                </a:extLst>
              </p:cNvPr>
              <p:cNvSpPr/>
              <p:nvPr/>
            </p:nvSpPr>
            <p:spPr>
              <a:xfrm rot="18994805" flipH="1">
                <a:off x="11782805" y="4882989"/>
                <a:ext cx="338040" cy="380071"/>
              </a:xfrm>
              <a:custGeom>
                <a:avLst/>
                <a:gdLst>
                  <a:gd name="connsiteX0" fmla="*/ 3012 w 284993"/>
                  <a:gd name="connsiteY0" fmla="*/ 14820 h 262967"/>
                  <a:gd name="connsiteX1" fmla="*/ 281981 w 284993"/>
                  <a:gd name="connsiteY1" fmla="*/ 262793 h 262967"/>
                  <a:gd name="connsiteX2" fmla="*/ 142496 w 284993"/>
                  <a:gd name="connsiteY2" fmla="*/ 53566 h 262967"/>
                  <a:gd name="connsiteX3" fmla="*/ 3012 w 284993"/>
                  <a:gd name="connsiteY3" fmla="*/ 14820 h 262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4993" h="262967">
                    <a:moveTo>
                      <a:pt x="3012" y="14820"/>
                    </a:moveTo>
                    <a:cubicBezTo>
                      <a:pt x="26259" y="49691"/>
                      <a:pt x="258734" y="256335"/>
                      <a:pt x="281981" y="262793"/>
                    </a:cubicBezTo>
                    <a:cubicBezTo>
                      <a:pt x="305228" y="269251"/>
                      <a:pt x="187699" y="94895"/>
                      <a:pt x="142496" y="53566"/>
                    </a:cubicBezTo>
                    <a:cubicBezTo>
                      <a:pt x="97293" y="12237"/>
                      <a:pt x="-20235" y="-20051"/>
                      <a:pt x="3012" y="14820"/>
                    </a:cubicBezTo>
                    <a:close/>
                  </a:path>
                </a:pathLst>
              </a:custGeom>
              <a:solidFill>
                <a:srgbClr val="BCE5F2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5" name="フリーフォーム: 図形 74">
                <a:extLst>
                  <a:ext uri="{FF2B5EF4-FFF2-40B4-BE49-F238E27FC236}">
                    <a16:creationId xmlns:a16="http://schemas.microsoft.com/office/drawing/2014/main" id="{EDDA1137-C7FA-40C9-AAF3-D188CB5BCFB7}"/>
                  </a:ext>
                </a:extLst>
              </p:cNvPr>
              <p:cNvSpPr/>
              <p:nvPr/>
            </p:nvSpPr>
            <p:spPr>
              <a:xfrm rot="18994805" flipH="1">
                <a:off x="11589858" y="4652504"/>
                <a:ext cx="338040" cy="380071"/>
              </a:xfrm>
              <a:custGeom>
                <a:avLst/>
                <a:gdLst>
                  <a:gd name="connsiteX0" fmla="*/ 3012 w 284993"/>
                  <a:gd name="connsiteY0" fmla="*/ 14820 h 262967"/>
                  <a:gd name="connsiteX1" fmla="*/ 281981 w 284993"/>
                  <a:gd name="connsiteY1" fmla="*/ 262793 h 262967"/>
                  <a:gd name="connsiteX2" fmla="*/ 142496 w 284993"/>
                  <a:gd name="connsiteY2" fmla="*/ 53566 h 262967"/>
                  <a:gd name="connsiteX3" fmla="*/ 3012 w 284993"/>
                  <a:gd name="connsiteY3" fmla="*/ 14820 h 262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4993" h="262967">
                    <a:moveTo>
                      <a:pt x="3012" y="14820"/>
                    </a:moveTo>
                    <a:cubicBezTo>
                      <a:pt x="26259" y="49691"/>
                      <a:pt x="258734" y="256335"/>
                      <a:pt x="281981" y="262793"/>
                    </a:cubicBezTo>
                    <a:cubicBezTo>
                      <a:pt x="305228" y="269251"/>
                      <a:pt x="187699" y="94895"/>
                      <a:pt x="142496" y="53566"/>
                    </a:cubicBezTo>
                    <a:cubicBezTo>
                      <a:pt x="97293" y="12237"/>
                      <a:pt x="-20235" y="-20051"/>
                      <a:pt x="3012" y="14820"/>
                    </a:cubicBezTo>
                    <a:close/>
                  </a:path>
                </a:pathLst>
              </a:custGeom>
              <a:solidFill>
                <a:srgbClr val="BCE5F2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6" name="フリーフォーム: 図形 75">
                <a:extLst>
                  <a:ext uri="{FF2B5EF4-FFF2-40B4-BE49-F238E27FC236}">
                    <a16:creationId xmlns:a16="http://schemas.microsoft.com/office/drawing/2014/main" id="{D0B83DBC-948E-4988-9004-9CDF39D5B40C}"/>
                  </a:ext>
                </a:extLst>
              </p:cNvPr>
              <p:cNvSpPr/>
              <p:nvPr/>
            </p:nvSpPr>
            <p:spPr>
              <a:xfrm rot="8187394">
                <a:off x="14234646" y="4837969"/>
                <a:ext cx="157308" cy="255403"/>
              </a:xfrm>
              <a:custGeom>
                <a:avLst/>
                <a:gdLst>
                  <a:gd name="connsiteX0" fmla="*/ 3012 w 284993"/>
                  <a:gd name="connsiteY0" fmla="*/ 14820 h 262967"/>
                  <a:gd name="connsiteX1" fmla="*/ 281981 w 284993"/>
                  <a:gd name="connsiteY1" fmla="*/ 262793 h 262967"/>
                  <a:gd name="connsiteX2" fmla="*/ 142496 w 284993"/>
                  <a:gd name="connsiteY2" fmla="*/ 53566 h 262967"/>
                  <a:gd name="connsiteX3" fmla="*/ 3012 w 284993"/>
                  <a:gd name="connsiteY3" fmla="*/ 14820 h 262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4993" h="262967">
                    <a:moveTo>
                      <a:pt x="3012" y="14820"/>
                    </a:moveTo>
                    <a:cubicBezTo>
                      <a:pt x="26259" y="49691"/>
                      <a:pt x="258734" y="256335"/>
                      <a:pt x="281981" y="262793"/>
                    </a:cubicBezTo>
                    <a:cubicBezTo>
                      <a:pt x="305228" y="269251"/>
                      <a:pt x="187699" y="94895"/>
                      <a:pt x="142496" y="53566"/>
                    </a:cubicBezTo>
                    <a:cubicBezTo>
                      <a:pt x="97293" y="12237"/>
                      <a:pt x="-20235" y="-20051"/>
                      <a:pt x="3012" y="14820"/>
                    </a:cubicBezTo>
                    <a:close/>
                  </a:path>
                </a:pathLst>
              </a:custGeom>
              <a:solidFill>
                <a:srgbClr val="BCE5F2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8" name="グループ化 57">
              <a:extLst>
                <a:ext uri="{FF2B5EF4-FFF2-40B4-BE49-F238E27FC236}">
                  <a16:creationId xmlns:a16="http://schemas.microsoft.com/office/drawing/2014/main" id="{66F71D9A-E619-4D5A-A0DA-617AA5EC1DA7}"/>
                </a:ext>
              </a:extLst>
            </p:cNvPr>
            <p:cNvGrpSpPr/>
            <p:nvPr/>
          </p:nvGrpSpPr>
          <p:grpSpPr>
            <a:xfrm>
              <a:off x="12174567" y="834091"/>
              <a:ext cx="1790894" cy="1579731"/>
              <a:chOff x="12174567" y="834091"/>
              <a:chExt cx="1790894" cy="1579731"/>
            </a:xfrm>
          </p:grpSpPr>
          <p:sp>
            <p:nvSpPr>
              <p:cNvPr id="59" name="二等辺三角形 58">
                <a:extLst>
                  <a:ext uri="{FF2B5EF4-FFF2-40B4-BE49-F238E27FC236}">
                    <a16:creationId xmlns:a16="http://schemas.microsoft.com/office/drawing/2014/main" id="{75FBE4C9-7F4D-41BA-8881-1F42CEF64577}"/>
                  </a:ext>
                </a:extLst>
              </p:cNvPr>
              <p:cNvSpPr/>
              <p:nvPr/>
            </p:nvSpPr>
            <p:spPr>
              <a:xfrm>
                <a:off x="12416514" y="1040868"/>
                <a:ext cx="1307001" cy="1255059"/>
              </a:xfrm>
              <a:prstGeom prst="triangl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0" name="楕円 59">
                <a:extLst>
                  <a:ext uri="{FF2B5EF4-FFF2-40B4-BE49-F238E27FC236}">
                    <a16:creationId xmlns:a16="http://schemas.microsoft.com/office/drawing/2014/main" id="{B9CDA8F9-ACA0-47CE-881E-22E32A9D11BC}"/>
                  </a:ext>
                </a:extLst>
              </p:cNvPr>
              <p:cNvSpPr/>
              <p:nvPr/>
            </p:nvSpPr>
            <p:spPr>
              <a:xfrm>
                <a:off x="12863237" y="834091"/>
                <a:ext cx="413554" cy="413554"/>
              </a:xfrm>
              <a:custGeom>
                <a:avLst/>
                <a:gdLst>
                  <a:gd name="connsiteX0" fmla="*/ 0 w 98219"/>
                  <a:gd name="connsiteY0" fmla="*/ 49807 h 99614"/>
                  <a:gd name="connsiteX1" fmla="*/ 49110 w 98219"/>
                  <a:gd name="connsiteY1" fmla="*/ 0 h 99614"/>
                  <a:gd name="connsiteX2" fmla="*/ 98220 w 98219"/>
                  <a:gd name="connsiteY2" fmla="*/ 49807 h 99614"/>
                  <a:gd name="connsiteX3" fmla="*/ 49110 w 98219"/>
                  <a:gd name="connsiteY3" fmla="*/ 99614 h 99614"/>
                  <a:gd name="connsiteX4" fmla="*/ 0 w 98219"/>
                  <a:gd name="connsiteY4" fmla="*/ 49807 h 996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8219" h="99614" fill="none" extrusionOk="0">
                    <a:moveTo>
                      <a:pt x="0" y="49807"/>
                    </a:moveTo>
                    <a:cubicBezTo>
                      <a:pt x="6623" y="23085"/>
                      <a:pt x="24195" y="-4544"/>
                      <a:pt x="49110" y="0"/>
                    </a:cubicBezTo>
                    <a:cubicBezTo>
                      <a:pt x="69196" y="-1078"/>
                      <a:pt x="96008" y="24381"/>
                      <a:pt x="98220" y="49807"/>
                    </a:cubicBezTo>
                    <a:cubicBezTo>
                      <a:pt x="97480" y="70262"/>
                      <a:pt x="73916" y="102834"/>
                      <a:pt x="49110" y="99614"/>
                    </a:cubicBezTo>
                    <a:cubicBezTo>
                      <a:pt x="25702" y="101694"/>
                      <a:pt x="4775" y="78463"/>
                      <a:pt x="0" y="49807"/>
                    </a:cubicBezTo>
                    <a:close/>
                  </a:path>
                  <a:path w="98219" h="99614" stroke="0" extrusionOk="0">
                    <a:moveTo>
                      <a:pt x="0" y="49807"/>
                    </a:moveTo>
                    <a:cubicBezTo>
                      <a:pt x="-3875" y="19909"/>
                      <a:pt x="18223" y="1413"/>
                      <a:pt x="49110" y="0"/>
                    </a:cubicBezTo>
                    <a:cubicBezTo>
                      <a:pt x="79855" y="762"/>
                      <a:pt x="92615" y="22477"/>
                      <a:pt x="98220" y="49807"/>
                    </a:cubicBezTo>
                    <a:cubicBezTo>
                      <a:pt x="93538" y="81887"/>
                      <a:pt x="75464" y="103865"/>
                      <a:pt x="49110" y="99614"/>
                    </a:cubicBezTo>
                    <a:cubicBezTo>
                      <a:pt x="17836" y="97343"/>
                      <a:pt x="4631" y="79528"/>
                      <a:pt x="0" y="49807"/>
                    </a:cubicBezTo>
                    <a:close/>
                  </a:path>
                </a:pathLst>
              </a:custGeom>
              <a:solidFill>
                <a:schemeClr val="bg2"/>
              </a:solidFill>
              <a:ln w="76200">
                <a:solidFill>
                  <a:schemeClr val="bg1">
                    <a:lumMod val="95000"/>
                  </a:schemeClr>
                </a:solidFill>
                <a:prstDash val="sysDot"/>
                <a:extLst>
                  <a:ext uri="{C807C97D-BFC1-408E-A445-0C87EB9F89A2}">
                    <ask:lineSketchStyleProps xmlns:ask="http://schemas.microsoft.com/office/drawing/2018/sketchyshapes" sd="1219033472">
                      <a:prstGeom prst="ellipse">
                        <a:avLst/>
                      </a:pr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四角形: 角を丸くする 60">
                <a:extLst>
                  <a:ext uri="{FF2B5EF4-FFF2-40B4-BE49-F238E27FC236}">
                    <a16:creationId xmlns:a16="http://schemas.microsoft.com/office/drawing/2014/main" id="{FAD1318F-2C34-43BA-A4A5-1ECBA314FAA9}"/>
                  </a:ext>
                </a:extLst>
              </p:cNvPr>
              <p:cNvSpPr/>
              <p:nvPr/>
            </p:nvSpPr>
            <p:spPr>
              <a:xfrm>
                <a:off x="12174567" y="2101373"/>
                <a:ext cx="1790894" cy="312449"/>
              </a:xfrm>
              <a:custGeom>
                <a:avLst/>
                <a:gdLst>
                  <a:gd name="connsiteX0" fmla="*/ 0 w 425335"/>
                  <a:gd name="connsiteY0" fmla="*/ 12544 h 75260"/>
                  <a:gd name="connsiteX1" fmla="*/ 12544 w 425335"/>
                  <a:gd name="connsiteY1" fmla="*/ 0 h 75260"/>
                  <a:gd name="connsiteX2" fmla="*/ 412791 w 425335"/>
                  <a:gd name="connsiteY2" fmla="*/ 0 h 75260"/>
                  <a:gd name="connsiteX3" fmla="*/ 425335 w 425335"/>
                  <a:gd name="connsiteY3" fmla="*/ 12544 h 75260"/>
                  <a:gd name="connsiteX4" fmla="*/ 425335 w 425335"/>
                  <a:gd name="connsiteY4" fmla="*/ 62716 h 75260"/>
                  <a:gd name="connsiteX5" fmla="*/ 412791 w 425335"/>
                  <a:gd name="connsiteY5" fmla="*/ 75260 h 75260"/>
                  <a:gd name="connsiteX6" fmla="*/ 12544 w 425335"/>
                  <a:gd name="connsiteY6" fmla="*/ 75260 h 75260"/>
                  <a:gd name="connsiteX7" fmla="*/ 0 w 425335"/>
                  <a:gd name="connsiteY7" fmla="*/ 62716 h 75260"/>
                  <a:gd name="connsiteX8" fmla="*/ 0 w 425335"/>
                  <a:gd name="connsiteY8" fmla="*/ 12544 h 75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25335" h="75260" fill="none" extrusionOk="0">
                    <a:moveTo>
                      <a:pt x="0" y="12544"/>
                    </a:moveTo>
                    <a:cubicBezTo>
                      <a:pt x="920" y="6985"/>
                      <a:pt x="5756" y="1449"/>
                      <a:pt x="12544" y="0"/>
                    </a:cubicBezTo>
                    <a:cubicBezTo>
                      <a:pt x="175940" y="-43748"/>
                      <a:pt x="263899" y="31856"/>
                      <a:pt x="412791" y="0"/>
                    </a:cubicBezTo>
                    <a:cubicBezTo>
                      <a:pt x="420949" y="-1527"/>
                      <a:pt x="424374" y="5244"/>
                      <a:pt x="425335" y="12544"/>
                    </a:cubicBezTo>
                    <a:cubicBezTo>
                      <a:pt x="430860" y="34041"/>
                      <a:pt x="423580" y="51036"/>
                      <a:pt x="425335" y="62716"/>
                    </a:cubicBezTo>
                    <a:cubicBezTo>
                      <a:pt x="424770" y="68492"/>
                      <a:pt x="419831" y="73747"/>
                      <a:pt x="412791" y="75260"/>
                    </a:cubicBezTo>
                    <a:cubicBezTo>
                      <a:pt x="219906" y="89723"/>
                      <a:pt x="112813" y="37401"/>
                      <a:pt x="12544" y="75260"/>
                    </a:cubicBezTo>
                    <a:cubicBezTo>
                      <a:pt x="3935" y="75329"/>
                      <a:pt x="482" y="68776"/>
                      <a:pt x="0" y="62716"/>
                    </a:cubicBezTo>
                    <a:cubicBezTo>
                      <a:pt x="-1688" y="50837"/>
                      <a:pt x="3017" y="31948"/>
                      <a:pt x="0" y="12544"/>
                    </a:cubicBezTo>
                    <a:close/>
                  </a:path>
                  <a:path w="425335" h="75260" stroke="0" extrusionOk="0">
                    <a:moveTo>
                      <a:pt x="0" y="12544"/>
                    </a:moveTo>
                    <a:cubicBezTo>
                      <a:pt x="-955" y="5027"/>
                      <a:pt x="5236" y="143"/>
                      <a:pt x="12544" y="0"/>
                    </a:cubicBezTo>
                    <a:cubicBezTo>
                      <a:pt x="140450" y="-23785"/>
                      <a:pt x="220146" y="14544"/>
                      <a:pt x="412791" y="0"/>
                    </a:cubicBezTo>
                    <a:cubicBezTo>
                      <a:pt x="419468" y="-191"/>
                      <a:pt x="424874" y="6562"/>
                      <a:pt x="425335" y="12544"/>
                    </a:cubicBezTo>
                    <a:cubicBezTo>
                      <a:pt x="431329" y="25502"/>
                      <a:pt x="422300" y="48709"/>
                      <a:pt x="425335" y="62716"/>
                    </a:cubicBezTo>
                    <a:cubicBezTo>
                      <a:pt x="425438" y="69432"/>
                      <a:pt x="418108" y="75013"/>
                      <a:pt x="412791" y="75260"/>
                    </a:cubicBezTo>
                    <a:cubicBezTo>
                      <a:pt x="237447" y="120866"/>
                      <a:pt x="157717" y="51924"/>
                      <a:pt x="12544" y="75260"/>
                    </a:cubicBezTo>
                    <a:cubicBezTo>
                      <a:pt x="4931" y="76393"/>
                      <a:pt x="-133" y="69490"/>
                      <a:pt x="0" y="62716"/>
                    </a:cubicBezTo>
                    <a:cubicBezTo>
                      <a:pt x="-1097" y="47652"/>
                      <a:pt x="3381" y="31852"/>
                      <a:pt x="0" y="12544"/>
                    </a:cubicBezTo>
                    <a:close/>
                  </a:path>
                </a:pathLst>
              </a:custGeom>
              <a:solidFill>
                <a:schemeClr val="bg2"/>
              </a:solidFill>
              <a:ln w="76200">
                <a:solidFill>
                  <a:schemeClr val="bg1">
                    <a:lumMod val="95000"/>
                  </a:schemeClr>
                </a:solidFill>
                <a:prstDash val="sysDot"/>
                <a:extLst>
                  <a:ext uri="{C807C97D-BFC1-408E-A445-0C87EB9F89A2}">
                    <ask:lineSketchStyleProps xmlns:ask="http://schemas.microsoft.com/office/drawing/2018/sketchyshapes" sd="1219033472">
                      <a:prstGeom prst="roundRect">
                        <a:avLst/>
                      </a:pr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65E50E4-C568-D1A8-0979-9742D9F17CA8}"/>
              </a:ext>
            </a:extLst>
          </p:cNvPr>
          <p:cNvSpPr txBox="1"/>
          <p:nvPr/>
        </p:nvSpPr>
        <p:spPr>
          <a:xfrm>
            <a:off x="471806" y="4359974"/>
            <a:ext cx="8962387" cy="605294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321" rtl="0" eaLnBrk="1" fontAlgn="auto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300" b="1" i="0" u="none" strike="noStrike" kern="100" normalizeH="0" baseline="0" noProof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LnTx/>
                <a:uFillTx/>
                <a:latin typeface="Modern Love Grunge" panose="04070805081005020601" pitchFamily="82" charset="0"/>
                <a:ea typeface="ＭＳ Ｐゴシック" panose="020B0600070205080204" pitchFamily="50" charset="-128"/>
                <a:cs typeface="+mn-cs"/>
              </a:rPr>
              <a:t>※</a:t>
            </a:r>
            <a:r>
              <a:rPr kumimoji="1" lang="ja-JP" altLang="en-US" sz="3300" b="1" i="0" u="none" strike="noStrike" kern="100" normalizeH="0" baseline="0" noProof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LnTx/>
                <a:uFillTx/>
                <a:latin typeface="Modern Love Grunge" panose="04070805081005020601" pitchFamily="82" charset="0"/>
                <a:ea typeface="ＭＳ Ｐゴシック" panose="020B0600070205080204" pitchFamily="50" charset="-128"/>
                <a:cs typeface="+mn-cs"/>
              </a:rPr>
              <a:t>クリスマス会は、他日との重複予約ＯＫです</a:t>
            </a:r>
            <a:r>
              <a:rPr kumimoji="1" lang="en-US" altLang="ja-JP" sz="3300" b="1" i="0" u="none" strike="noStrike" kern="100" normalizeH="0" baseline="0" noProof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LnTx/>
                <a:uFillTx/>
                <a:latin typeface="Modern Love Grunge" panose="04070805081005020601" pitchFamily="82" charset="0"/>
                <a:ea typeface="ＭＳ Ｐゴシック" panose="020B0600070205080204" pitchFamily="50" charset="-128"/>
                <a:cs typeface="+mn-cs"/>
              </a:rPr>
              <a:t>※</a:t>
            </a:r>
            <a:endParaRPr kumimoji="1" lang="ja-JP" altLang="en-US" sz="2400" b="1" i="0" u="none" strike="noStrike" kern="100" normalizeH="0" baseline="0" noProof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uLnTx/>
              <a:uFillTx/>
              <a:latin typeface="Modern Love Grunge" panose="04070805081005020601" pitchFamily="82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0544672-3222-3BA1-29F2-4C7793E80F3C}"/>
              </a:ext>
            </a:extLst>
          </p:cNvPr>
          <p:cNvSpPr txBox="1"/>
          <p:nvPr/>
        </p:nvSpPr>
        <p:spPr>
          <a:xfrm>
            <a:off x="8229469" y="5435617"/>
            <a:ext cx="1455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FFCC"/>
                </a:solidFill>
                <a:latin typeface="+mn-ea"/>
              </a:rPr>
              <a:t>予約フォーム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62F41B96-E9F8-55C3-C23F-842E8FB672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863" y="821293"/>
            <a:ext cx="3314353" cy="2807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80BF83D-442A-A3CA-1709-0067F8D06366}"/>
              </a:ext>
            </a:extLst>
          </p:cNvPr>
          <p:cNvSpPr txBox="1"/>
          <p:nvPr/>
        </p:nvSpPr>
        <p:spPr>
          <a:xfrm>
            <a:off x="8526285" y="1548267"/>
            <a:ext cx="12881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今年は</a:t>
            </a:r>
            <a:endParaRPr kumimoji="1" lang="en-US" altLang="ja-JP" dirty="0"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r>
              <a:rPr kumimoji="1" lang="ja-JP" altLang="en-US" dirty="0"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サンタさん</a:t>
            </a:r>
            <a:endParaRPr kumimoji="1" lang="en-US" altLang="ja-JP" dirty="0"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r>
              <a:rPr lang="ja-JP" altLang="en-US" dirty="0"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　と写真を</a:t>
            </a:r>
            <a:endParaRPr lang="en-US" altLang="ja-JP" dirty="0"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r>
              <a:rPr kumimoji="1" lang="ja-JP" altLang="en-US" dirty="0"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　撮れるよ</a:t>
            </a:r>
            <a:endParaRPr kumimoji="1" lang="en-US" altLang="ja-JP" dirty="0"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  <a:p>
            <a:r>
              <a:rPr lang="ja-JP" altLang="en-US" dirty="0">
                <a:latin typeface="kawaii手書き文字" panose="02000600000000000000" pitchFamily="2" charset="-128"/>
                <a:ea typeface="kawaii手書き文字" panose="02000600000000000000" pitchFamily="2" charset="-128"/>
              </a:rPr>
              <a:t>　</a:t>
            </a:r>
            <a:endParaRPr kumimoji="1" lang="ja-JP" altLang="en-US" dirty="0">
              <a:latin typeface="kawaii手書き文字" panose="02000600000000000000" pitchFamily="2" charset="-128"/>
              <a:ea typeface="kawaii手書き文字" panose="02000600000000000000" pitchFamily="2" charset="-128"/>
            </a:endParaRP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ACDB1596-E8B1-6ACD-89F9-89342C0975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7775" y="2841383"/>
            <a:ext cx="1066757" cy="1514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E6B4E0A-04AC-9622-D402-47859C4F9A68}"/>
              </a:ext>
            </a:extLst>
          </p:cNvPr>
          <p:cNvSpPr txBox="1"/>
          <p:nvPr/>
        </p:nvSpPr>
        <p:spPr>
          <a:xfrm>
            <a:off x="471805" y="4862922"/>
            <a:ext cx="8962387" cy="39049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321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00" normalizeH="0" baseline="0" noProof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LnTx/>
                <a:uFillTx/>
                <a:latin typeface="Modern Love Grunge" panose="04070805081005020601" pitchFamily="82" charset="0"/>
                <a:ea typeface="ＭＳ Ｐゴシック" panose="020B0600070205080204" pitchFamily="50" charset="-128"/>
                <a:cs typeface="+mn-cs"/>
              </a:rPr>
              <a:t>クリスマス会では、ﾋﾞﾝｺﾞｼｰﾙのお渡しはありません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689862C-983C-C0A4-55D8-50159E443E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324" y="11475953"/>
            <a:ext cx="930904" cy="1695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>
            <a:extLst>
              <a:ext uri="{FF2B5EF4-FFF2-40B4-BE49-F238E27FC236}">
                <a16:creationId xmlns:a16="http://schemas.microsoft.com/office/drawing/2014/main" id="{DE2FD802-62D8-CE46-1FDB-7DE9224C2A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681" y="11476023"/>
            <a:ext cx="930904" cy="1695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×01103_クリスマス05（イラスト）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クリスマス カード</TPFriendlyName>
    <NumericId xmlns="1119c2e5-8fb9-4d5f-baf1-202c530f2c34">-1</NumericId>
    <BusinessGroup xmlns="1119c2e5-8fb9-4d5f-baf1-202c530f2c34" xsi:nil="true"/>
    <SourceTitle xmlns="1119c2e5-8fb9-4d5f-baf1-202c530f2c34">クリスマス カード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209344</Value>
      <Value>447343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2009-10-22T00:51:41+00:00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TP010286541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45205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Props1.xml><?xml version="1.0" encoding="utf-8"?>
<ds:datastoreItem xmlns:ds="http://schemas.openxmlformats.org/officeDocument/2006/customXml" ds:itemID="{9699ACE6-F1CA-4D54-A212-74B92ADF8F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E351D93-321C-44F5-9B67-61EF99F83A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FD25A89-8C22-4BCA-9346-8EA55DEC5240}">
  <ds:schemaRefs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dcmitype/"/>
    <ds:schemaRef ds:uri="http://purl.org/dc/elements/1.1/"/>
    <ds:schemaRef ds:uri="1119c2e5-8fb9-4d5f-baf1-202c530f2c34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クリスマス カード</Template>
  <TotalTime>568</TotalTime>
  <Words>336</Words>
  <Application>Microsoft Office PowerPoint</Application>
  <PresentationFormat>ユーザー設定</PresentationFormat>
  <Paragraphs>62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AvantGarde</vt:lpstr>
      <vt:lpstr>BIZ UDゴシック</vt:lpstr>
      <vt:lpstr>kawaii手書き文字</vt:lpstr>
      <vt:lpstr>ＭＳ Ｐゴシック</vt:lpstr>
      <vt:lpstr>あんずもじ</vt:lpstr>
      <vt:lpstr>Arial</vt:lpstr>
      <vt:lpstr>Calibri</vt:lpstr>
      <vt:lpstr>Modern Love Grunge</vt:lpstr>
      <vt:lpstr>×01103_クリスマス05（イラスト）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furuhata junko</dc:creator>
  <cp:lastModifiedBy>赤間 ゆりか</cp:lastModifiedBy>
  <cp:revision>14</cp:revision>
  <cp:lastPrinted>2022-10-27T04:46:07Z</cp:lastPrinted>
  <dcterms:created xsi:type="dcterms:W3CDTF">2021-11-20T00:25:26Z</dcterms:created>
  <dcterms:modified xsi:type="dcterms:W3CDTF">2022-11-16T07:20:35Z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